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wmf" ContentType="image/x-w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removePersonalInfoOnSave="1" saveSubsetFonts="1">
  <p:sldMasterIdLst>
    <p:sldMasterId id="2147483648" r:id="rId4"/>
  </p:sldMasterIdLst>
  <p:notesMasterIdLst>
    <p:notesMasterId r:id="rId14"/>
  </p:notesMasterIdLst>
  <p:handoutMasterIdLst>
    <p:handoutMasterId r:id="rId15"/>
  </p:handoutMasterIdLst>
  <p:sldIdLst>
    <p:sldId id="264" r:id="rId5"/>
    <p:sldId id="496" r:id="rId6"/>
    <p:sldId id="820" r:id="rId7"/>
    <p:sldId id="823" r:id="rId8"/>
    <p:sldId id="827" r:id="rId9"/>
    <p:sldId id="816" r:id="rId10"/>
    <p:sldId id="826" r:id="rId11"/>
    <p:sldId id="824" r:id="rId12"/>
    <p:sldId id="356" r:id="rId13"/>
  </p:sldIdLst>
  <p:sldSz cx="12192000" cy="6858000"/>
  <p:notesSz cx="6858000" cy="9144000"/>
  <p:defaultTextStyle>
    <a:defPPr>
      <a:defRPr lang="en-US"/>
    </a:defPPr>
    <a:lvl1pPr marL="0" algn="l" defTabSz="914290" rtl="0" eaLnBrk="1" latinLnBrk="0" hangingPunct="1">
      <a:defRPr sz="1800" kern="1200">
        <a:solidFill>
          <a:schemeClr val="tx1"/>
        </a:solidFill>
        <a:latin typeface="+mn-lt"/>
        <a:ea typeface="+mn-ea"/>
        <a:cs typeface="+mn-cs"/>
      </a:defRPr>
    </a:lvl1pPr>
    <a:lvl2pPr marL="457145" algn="l" defTabSz="914290" rtl="0" eaLnBrk="1" latinLnBrk="0" hangingPunct="1">
      <a:defRPr sz="1800" kern="1200">
        <a:solidFill>
          <a:schemeClr val="tx1"/>
        </a:solidFill>
        <a:latin typeface="+mn-lt"/>
        <a:ea typeface="+mn-ea"/>
        <a:cs typeface="+mn-cs"/>
      </a:defRPr>
    </a:lvl2pPr>
    <a:lvl3pPr marL="914290" algn="l" defTabSz="914290" rtl="0" eaLnBrk="1" latinLnBrk="0" hangingPunct="1">
      <a:defRPr sz="1800" kern="1200">
        <a:solidFill>
          <a:schemeClr val="tx1"/>
        </a:solidFill>
        <a:latin typeface="+mn-lt"/>
        <a:ea typeface="+mn-ea"/>
        <a:cs typeface="+mn-cs"/>
      </a:defRPr>
    </a:lvl3pPr>
    <a:lvl4pPr marL="1371435" algn="l" defTabSz="914290" rtl="0" eaLnBrk="1" latinLnBrk="0" hangingPunct="1">
      <a:defRPr sz="1800" kern="1200">
        <a:solidFill>
          <a:schemeClr val="tx1"/>
        </a:solidFill>
        <a:latin typeface="+mn-lt"/>
        <a:ea typeface="+mn-ea"/>
        <a:cs typeface="+mn-cs"/>
      </a:defRPr>
    </a:lvl4pPr>
    <a:lvl5pPr marL="1828581" algn="l" defTabSz="914290" rtl="0" eaLnBrk="1" latinLnBrk="0" hangingPunct="1">
      <a:defRPr sz="1800" kern="1200">
        <a:solidFill>
          <a:schemeClr val="tx1"/>
        </a:solidFill>
        <a:latin typeface="+mn-lt"/>
        <a:ea typeface="+mn-ea"/>
        <a:cs typeface="+mn-cs"/>
      </a:defRPr>
    </a:lvl5pPr>
    <a:lvl6pPr marL="2285727" algn="l" defTabSz="914290" rtl="0" eaLnBrk="1" latinLnBrk="0" hangingPunct="1">
      <a:defRPr sz="1800" kern="1200">
        <a:solidFill>
          <a:schemeClr val="tx1"/>
        </a:solidFill>
        <a:latin typeface="+mn-lt"/>
        <a:ea typeface="+mn-ea"/>
        <a:cs typeface="+mn-cs"/>
      </a:defRPr>
    </a:lvl6pPr>
    <a:lvl7pPr marL="2742870" algn="l" defTabSz="914290" rtl="0" eaLnBrk="1" latinLnBrk="0" hangingPunct="1">
      <a:defRPr sz="1800" kern="1200">
        <a:solidFill>
          <a:schemeClr val="tx1"/>
        </a:solidFill>
        <a:latin typeface="+mn-lt"/>
        <a:ea typeface="+mn-ea"/>
        <a:cs typeface="+mn-cs"/>
      </a:defRPr>
    </a:lvl7pPr>
    <a:lvl8pPr marL="3200016" algn="l" defTabSz="914290" rtl="0" eaLnBrk="1" latinLnBrk="0" hangingPunct="1">
      <a:defRPr sz="1800" kern="1200">
        <a:solidFill>
          <a:schemeClr val="tx1"/>
        </a:solidFill>
        <a:latin typeface="+mn-lt"/>
        <a:ea typeface="+mn-ea"/>
        <a:cs typeface="+mn-cs"/>
      </a:defRPr>
    </a:lvl8pPr>
    <a:lvl9pPr marL="3657162" algn="l" defTabSz="91429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B64D673B-8EE3-4688-B62C-04AB082B20C5}">
          <p14:sldIdLst>
            <p14:sldId id="264"/>
            <p14:sldId id="496"/>
            <p14:sldId id="820"/>
            <p14:sldId id="823"/>
            <p14:sldId id="827"/>
            <p14:sldId id="816"/>
            <p14:sldId id="826"/>
            <p14:sldId id="824"/>
            <p14:sldId id="356"/>
          </p14:sldIdLst>
        </p14:section>
      </p14:sectionLst>
    </p:ext>
    <p:ext uri="{EFAFB233-063F-42B5-8137-9DF3F51BA10A}">
      <p15:sldGuideLst xmlns:p15="http://schemas.microsoft.com/office/powerpoint/2012/main">
        <p15:guide id="1" orient="horz" pos="4128" userDrawn="1">
          <p15:clr>
            <a:srgbClr val="A4A3A4"/>
          </p15:clr>
        </p15:guide>
        <p15:guide id="2" pos="2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981D"/>
    <a:srgbClr val="C42A30"/>
    <a:srgbClr val="BA141A"/>
    <a:srgbClr val="58595B"/>
    <a:srgbClr val="F79007"/>
    <a:srgbClr val="007042"/>
    <a:srgbClr val="005695"/>
    <a:srgbClr val="D22800"/>
    <a:srgbClr val="FF3300"/>
    <a:srgbClr val="5128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75" autoAdjust="0"/>
    <p:restoredTop sz="69021" autoAdjust="0"/>
  </p:normalViewPr>
  <p:slideViewPr>
    <p:cSldViewPr snapToGrid="0" showGuides="1">
      <p:cViewPr varScale="1">
        <p:scale>
          <a:sx n="84" d="100"/>
          <a:sy n="84" d="100"/>
        </p:scale>
        <p:origin x="480" y="58"/>
      </p:cViewPr>
      <p:guideLst>
        <p:guide orient="horz" pos="4128"/>
        <p:guide pos="288"/>
      </p:guideLst>
    </p:cSldViewPr>
  </p:slideViewPr>
  <p:outlineViewPr>
    <p:cViewPr>
      <p:scale>
        <a:sx n="33" d="100"/>
        <a:sy n="33" d="100"/>
      </p:scale>
      <p:origin x="0" y="-5514"/>
    </p:cViewPr>
  </p:outlineViewPr>
  <p:notesTextViewPr>
    <p:cViewPr>
      <p:scale>
        <a:sx n="100" d="100"/>
        <a:sy n="100" d="100"/>
      </p:scale>
      <p:origin x="0" y="0"/>
    </p:cViewPr>
  </p:notesTextViewPr>
  <p:sorterViewPr>
    <p:cViewPr>
      <p:scale>
        <a:sx n="20" d="100"/>
        <a:sy n="20" d="100"/>
      </p:scale>
      <p:origin x="0" y="-1530"/>
    </p:cViewPr>
  </p:sorterViewPr>
  <p:notesViewPr>
    <p:cSldViewPr snapToGrid="0" showGuides="1">
      <p:cViewPr varScale="1">
        <p:scale>
          <a:sx n="57" d="100"/>
          <a:sy n="57" d="100"/>
        </p:scale>
        <p:origin x="2832"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1.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dirty="0"/>
              <a:t>MAQ Software Confidential</a:t>
            </a: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52ECC0A-A3AB-4D51-97D6-C365A587112D}" type="datetimeFigureOut">
              <a:rPr lang="en-US" smtClean="0"/>
              <a:t>20-Aug-16</a:t>
            </a:fld>
            <a:endParaRPr lang="en-US"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5EA8F35-813E-44B5-BCBD-C1E6FCF3260C}" type="slidenum">
              <a:rPr lang="en-US" smtClean="0"/>
              <a:t>‹#›</a:t>
            </a:fld>
            <a:endParaRPr lang="en-US" dirty="0"/>
          </a:p>
        </p:txBody>
      </p:sp>
    </p:spTree>
    <p:extLst>
      <p:ext uri="{BB962C8B-B14F-4D97-AF65-F5344CB8AC3E}">
        <p14:creationId xmlns:p14="http://schemas.microsoft.com/office/powerpoint/2010/main" val="3676510420"/>
      </p:ext>
    </p:extLst>
  </p:cSld>
  <p:clrMap bg1="lt1" tx1="dk1" bg2="lt2" tx2="dk2" accent1="accent1" accent2="accent2" accent3="accent3" accent4="accent4" accent5="accent5" accent6="accent6" hlink="hlink" folHlink="folHlink"/>
  <p:hf ftr="0" dt="0"/>
</p:handoutMaster>
</file>

<file path=ppt/media/image1.png>
</file>

<file path=ppt/media/image10.png>
</file>

<file path=ppt/media/image11.wmf>
</file>

<file path=ppt/media/image12.png>
</file>

<file path=ppt/media/image13.png>
</file>

<file path=ppt/media/image14.png>
</file>

<file path=ppt/media/image2.png>
</file>

<file path=ppt/media/image3.pn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r>
              <a:rPr lang="en-US" dirty="0"/>
              <a:t>MAQ Software Confidential</a:t>
            </a: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3E1640-8004-4C3D-A3F4-6F79093DF1CB}" type="datetimeFigureOut">
              <a:rPr lang="en-US" smtClean="0"/>
              <a:t>20-Aug-16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AED47-D8EB-4AEA-B347-993A386B2922}" type="slidenum">
              <a:rPr lang="en-US" smtClean="0"/>
              <a:t>‹#›</a:t>
            </a:fld>
            <a:endParaRPr lang="en-US" dirty="0"/>
          </a:p>
        </p:txBody>
      </p:sp>
    </p:spTree>
    <p:extLst>
      <p:ext uri="{BB962C8B-B14F-4D97-AF65-F5344CB8AC3E}">
        <p14:creationId xmlns:p14="http://schemas.microsoft.com/office/powerpoint/2010/main" val="1155140575"/>
      </p:ext>
    </p:extLst>
  </p:cSld>
  <p:clrMap bg1="lt1" tx1="dk1" bg2="lt2" tx2="dk2" accent1="accent1" accent2="accent2" accent3="accent3" accent4="accent4" accent5="accent5" accent6="accent6" hlink="hlink" folHlink="folHlink"/>
  <p:hf ftr="0" dt="0"/>
  <p:notesStyle>
    <a:lvl1pPr marL="0" algn="l" defTabSz="914290" rtl="0" eaLnBrk="1" latinLnBrk="0" hangingPunct="1">
      <a:defRPr sz="1200" kern="1200">
        <a:solidFill>
          <a:schemeClr val="tx1"/>
        </a:solidFill>
        <a:latin typeface="+mn-lt"/>
        <a:ea typeface="+mn-ea"/>
        <a:cs typeface="+mn-cs"/>
      </a:defRPr>
    </a:lvl1pPr>
    <a:lvl2pPr marL="457145" algn="l" defTabSz="914290" rtl="0" eaLnBrk="1" latinLnBrk="0" hangingPunct="1">
      <a:defRPr sz="1200" kern="1200">
        <a:solidFill>
          <a:schemeClr val="tx1"/>
        </a:solidFill>
        <a:latin typeface="+mn-lt"/>
        <a:ea typeface="+mn-ea"/>
        <a:cs typeface="+mn-cs"/>
      </a:defRPr>
    </a:lvl2pPr>
    <a:lvl3pPr marL="914290" algn="l" defTabSz="914290" rtl="0" eaLnBrk="1" latinLnBrk="0" hangingPunct="1">
      <a:defRPr sz="1200" kern="1200">
        <a:solidFill>
          <a:schemeClr val="tx1"/>
        </a:solidFill>
        <a:latin typeface="+mn-lt"/>
        <a:ea typeface="+mn-ea"/>
        <a:cs typeface="+mn-cs"/>
      </a:defRPr>
    </a:lvl3pPr>
    <a:lvl4pPr marL="1371435" algn="l" defTabSz="914290" rtl="0" eaLnBrk="1" latinLnBrk="0" hangingPunct="1">
      <a:defRPr sz="1200" kern="1200">
        <a:solidFill>
          <a:schemeClr val="tx1"/>
        </a:solidFill>
        <a:latin typeface="+mn-lt"/>
        <a:ea typeface="+mn-ea"/>
        <a:cs typeface="+mn-cs"/>
      </a:defRPr>
    </a:lvl4pPr>
    <a:lvl5pPr marL="1828581" algn="l" defTabSz="914290" rtl="0" eaLnBrk="1" latinLnBrk="0" hangingPunct="1">
      <a:defRPr sz="1200" kern="1200">
        <a:solidFill>
          <a:schemeClr val="tx1"/>
        </a:solidFill>
        <a:latin typeface="+mn-lt"/>
        <a:ea typeface="+mn-ea"/>
        <a:cs typeface="+mn-cs"/>
      </a:defRPr>
    </a:lvl5pPr>
    <a:lvl6pPr marL="2285727" algn="l" defTabSz="914290" rtl="0" eaLnBrk="1" latinLnBrk="0" hangingPunct="1">
      <a:defRPr sz="1200" kern="1200">
        <a:solidFill>
          <a:schemeClr val="tx1"/>
        </a:solidFill>
        <a:latin typeface="+mn-lt"/>
        <a:ea typeface="+mn-ea"/>
        <a:cs typeface="+mn-cs"/>
      </a:defRPr>
    </a:lvl6pPr>
    <a:lvl7pPr marL="2742870" algn="l" defTabSz="914290" rtl="0" eaLnBrk="1" latinLnBrk="0" hangingPunct="1">
      <a:defRPr sz="1200" kern="1200">
        <a:solidFill>
          <a:schemeClr val="tx1"/>
        </a:solidFill>
        <a:latin typeface="+mn-lt"/>
        <a:ea typeface="+mn-ea"/>
        <a:cs typeface="+mn-cs"/>
      </a:defRPr>
    </a:lvl7pPr>
    <a:lvl8pPr marL="3200016" algn="l" defTabSz="914290" rtl="0" eaLnBrk="1" latinLnBrk="0" hangingPunct="1">
      <a:defRPr sz="1200" kern="1200">
        <a:solidFill>
          <a:schemeClr val="tx1"/>
        </a:solidFill>
        <a:latin typeface="+mn-lt"/>
        <a:ea typeface="+mn-ea"/>
        <a:cs typeface="+mn-cs"/>
      </a:defRPr>
    </a:lvl8pPr>
    <a:lvl9pPr marL="3657162" algn="l" defTabSz="91429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Header Placeholder 3"/>
          <p:cNvSpPr>
            <a:spLocks noGrp="1"/>
          </p:cNvSpPr>
          <p:nvPr>
            <p:ph type="hdr" sz="quarter" idx="10"/>
          </p:nvPr>
        </p:nvSpPr>
        <p:spPr/>
        <p:txBody>
          <a:bodyPr/>
          <a:lstStyle/>
          <a:p>
            <a:r>
              <a:rPr lang="en-US" dirty="0"/>
              <a:t>MAQ Software Confidential</a:t>
            </a:r>
          </a:p>
        </p:txBody>
      </p:sp>
      <p:sp>
        <p:nvSpPr>
          <p:cNvPr id="5" name="Slide Number Placeholder 4"/>
          <p:cNvSpPr>
            <a:spLocks noGrp="1"/>
          </p:cNvSpPr>
          <p:nvPr>
            <p:ph type="sldNum" sz="quarter" idx="11"/>
          </p:nvPr>
        </p:nvSpPr>
        <p:spPr/>
        <p:txBody>
          <a:bodyPr/>
          <a:lstStyle/>
          <a:p>
            <a:fld id="{CC5AED47-D8EB-4AEA-B347-993A386B2922}" type="slidenum">
              <a:rPr lang="en-US" smtClean="0"/>
              <a:t>1</a:t>
            </a:fld>
            <a:endParaRPr lang="en-US" dirty="0"/>
          </a:p>
        </p:txBody>
      </p:sp>
    </p:spTree>
    <p:extLst>
      <p:ext uri="{BB962C8B-B14F-4D97-AF65-F5344CB8AC3E}">
        <p14:creationId xmlns:p14="http://schemas.microsoft.com/office/powerpoint/2010/main" val="21144940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MAQ Software Confidential</a:t>
            </a:r>
          </a:p>
        </p:txBody>
      </p:sp>
      <p:sp>
        <p:nvSpPr>
          <p:cNvPr id="5" name="Slide Number Placeholder 4"/>
          <p:cNvSpPr>
            <a:spLocks noGrp="1"/>
          </p:cNvSpPr>
          <p:nvPr>
            <p:ph type="sldNum" sz="quarter" idx="11"/>
          </p:nvPr>
        </p:nvSpPr>
        <p:spPr/>
        <p:txBody>
          <a:bodyPr/>
          <a:lstStyle/>
          <a:p>
            <a:fld id="{CC5AED47-D8EB-4AEA-B347-993A386B2922}" type="slidenum">
              <a:rPr lang="en-US" smtClean="0"/>
              <a:t>2</a:t>
            </a:fld>
            <a:endParaRPr lang="en-US" dirty="0"/>
          </a:p>
        </p:txBody>
      </p:sp>
    </p:spTree>
    <p:extLst>
      <p:ext uri="{BB962C8B-B14F-4D97-AF65-F5344CB8AC3E}">
        <p14:creationId xmlns:p14="http://schemas.microsoft.com/office/powerpoint/2010/main" val="7484104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MAQ Software Confidential</a:t>
            </a:r>
          </a:p>
        </p:txBody>
      </p:sp>
      <p:sp>
        <p:nvSpPr>
          <p:cNvPr id="5" name="Slide Number Placeholder 4"/>
          <p:cNvSpPr>
            <a:spLocks noGrp="1"/>
          </p:cNvSpPr>
          <p:nvPr>
            <p:ph type="sldNum" sz="quarter" idx="11"/>
          </p:nvPr>
        </p:nvSpPr>
        <p:spPr/>
        <p:txBody>
          <a:bodyPr/>
          <a:lstStyle/>
          <a:p>
            <a:fld id="{CC5AED47-D8EB-4AEA-B347-993A386B2922}" type="slidenum">
              <a:rPr lang="en-US" smtClean="0"/>
              <a:t>6</a:t>
            </a:fld>
            <a:endParaRPr lang="en-US" dirty="0"/>
          </a:p>
        </p:txBody>
      </p:sp>
    </p:spTree>
    <p:extLst>
      <p:ext uri="{BB962C8B-B14F-4D97-AF65-F5344CB8AC3E}">
        <p14:creationId xmlns:p14="http://schemas.microsoft.com/office/powerpoint/2010/main" val="10989412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MAQ Software Confidential</a:t>
            </a:r>
          </a:p>
        </p:txBody>
      </p:sp>
      <p:sp>
        <p:nvSpPr>
          <p:cNvPr id="5" name="Slide Number Placeholder 4"/>
          <p:cNvSpPr>
            <a:spLocks noGrp="1"/>
          </p:cNvSpPr>
          <p:nvPr>
            <p:ph type="sldNum" sz="quarter" idx="11"/>
          </p:nvPr>
        </p:nvSpPr>
        <p:spPr/>
        <p:txBody>
          <a:bodyPr/>
          <a:lstStyle/>
          <a:p>
            <a:fld id="{CC5AED47-D8EB-4AEA-B347-993A386B2922}" type="slidenum">
              <a:rPr lang="en-US" smtClean="0"/>
              <a:t>7</a:t>
            </a:fld>
            <a:endParaRPr lang="en-US" dirty="0"/>
          </a:p>
        </p:txBody>
      </p:sp>
    </p:spTree>
    <p:extLst>
      <p:ext uri="{BB962C8B-B14F-4D97-AF65-F5344CB8AC3E}">
        <p14:creationId xmlns:p14="http://schemas.microsoft.com/office/powerpoint/2010/main" val="15387085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r>
              <a:rPr lang="en-US" dirty="0"/>
              <a:t>MAQ Software Confidential</a:t>
            </a:r>
          </a:p>
        </p:txBody>
      </p:sp>
      <p:sp>
        <p:nvSpPr>
          <p:cNvPr id="5" name="Slide Number Placeholder 4"/>
          <p:cNvSpPr>
            <a:spLocks noGrp="1"/>
          </p:cNvSpPr>
          <p:nvPr>
            <p:ph type="sldNum" sz="quarter" idx="11"/>
          </p:nvPr>
        </p:nvSpPr>
        <p:spPr/>
        <p:txBody>
          <a:bodyPr/>
          <a:lstStyle/>
          <a:p>
            <a:fld id="{CC5AED47-D8EB-4AEA-B347-993A386B2922}" type="slidenum">
              <a:rPr lang="en-US" smtClean="0"/>
              <a:t>9</a:t>
            </a:fld>
            <a:endParaRPr lang="en-US" dirty="0"/>
          </a:p>
        </p:txBody>
      </p:sp>
    </p:spTree>
    <p:extLst>
      <p:ext uri="{BB962C8B-B14F-4D97-AF65-F5344CB8AC3E}">
        <p14:creationId xmlns:p14="http://schemas.microsoft.com/office/powerpoint/2010/main" val="51478158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135" indent="0" algn="ctr">
              <a:buNone/>
              <a:defRPr sz="2000"/>
            </a:lvl2pPr>
            <a:lvl3pPr marL="914267" indent="0" algn="ctr">
              <a:buNone/>
              <a:defRPr sz="1800"/>
            </a:lvl3pPr>
            <a:lvl4pPr marL="1371401" indent="0" algn="ctr">
              <a:buNone/>
              <a:defRPr sz="1600"/>
            </a:lvl4pPr>
            <a:lvl5pPr marL="1828535" indent="0" algn="ctr">
              <a:buNone/>
              <a:defRPr sz="1600"/>
            </a:lvl5pPr>
            <a:lvl6pPr marL="2285669" indent="0" algn="ctr">
              <a:buNone/>
              <a:defRPr sz="1600"/>
            </a:lvl6pPr>
            <a:lvl7pPr marL="2742801" indent="0" algn="ctr">
              <a:buNone/>
              <a:defRPr sz="1600"/>
            </a:lvl7pPr>
            <a:lvl8pPr marL="3199936" indent="0" algn="ctr">
              <a:buNone/>
              <a:defRPr sz="1600"/>
            </a:lvl8pPr>
            <a:lvl9pPr marL="365707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EF4DEC0E-9188-4076-9721-3E19620793A6}" type="datetime1">
              <a:rPr lang="en-US" smtClean="0"/>
              <a:t>20-Aug-16</a:t>
            </a:fld>
            <a:endParaRPr lang="en-US" dirty="0"/>
          </a:p>
        </p:txBody>
      </p:sp>
      <p:sp>
        <p:nvSpPr>
          <p:cNvPr id="5" name="Footer Placeholder 4"/>
          <p:cNvSpPr>
            <a:spLocks noGrp="1"/>
          </p:cNvSpPr>
          <p:nvPr>
            <p:ph type="ftr" sz="quarter" idx="11"/>
          </p:nvPr>
        </p:nvSpPr>
        <p:spPr/>
        <p:txBody>
          <a:bodyPr/>
          <a:lstStyle/>
          <a:p>
            <a:r>
              <a:rPr lang="en-US" dirty="0"/>
              <a:t>MAQ Software Confidential</a:t>
            </a:r>
          </a:p>
        </p:txBody>
      </p:sp>
      <p:sp>
        <p:nvSpPr>
          <p:cNvPr id="6" name="Slide Number Placeholder 5"/>
          <p:cNvSpPr>
            <a:spLocks noGrp="1"/>
          </p:cNvSpPr>
          <p:nvPr>
            <p:ph type="sldNum" sz="quarter" idx="12"/>
          </p:nvPr>
        </p:nvSpPr>
        <p:spPr/>
        <p:txBody>
          <a:bodyPr/>
          <a:lstStyle/>
          <a:p>
            <a:fld id="{B10E3885-B088-44D6-9A3E-C9E25D476564}" type="slidenum">
              <a:rPr lang="en-US" smtClean="0"/>
              <a:t>‹#›</a:t>
            </a:fld>
            <a:endParaRPr lang="en-US" dirty="0"/>
          </a:p>
        </p:txBody>
      </p:sp>
      <p:sp>
        <p:nvSpPr>
          <p:cNvPr id="9"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dirty="0"/>
              <a:t>Main Title goes here</a:t>
            </a:r>
          </a:p>
        </p:txBody>
      </p:sp>
      <p:pic>
        <p:nvPicPr>
          <p:cNvPr id="10" name="Picture 4"/>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3243603" y="6403261"/>
            <a:ext cx="993625" cy="2519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9" descr="C:\Users\Girish K\Desktop\CMMI_large copy.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96077" y="6367402"/>
            <a:ext cx="757474" cy="2784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1"/>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4614887" y="6278046"/>
            <a:ext cx="716501" cy="426530"/>
          </a:xfrm>
          <a:prstGeom prst="rect">
            <a:avLst/>
          </a:prstGeom>
        </p:spPr>
      </p:pic>
      <p:pic>
        <p:nvPicPr>
          <p:cNvPr id="13" name="Picture 12"/>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2131207" y="6382206"/>
            <a:ext cx="734740" cy="273014"/>
          </a:xfrm>
          <a:prstGeom prst="rect">
            <a:avLst/>
          </a:prstGeom>
        </p:spPr>
      </p:pic>
      <p:pic>
        <p:nvPicPr>
          <p:cNvPr id="14" name="Picture 13"/>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6078" y="5754660"/>
            <a:ext cx="1565125" cy="343983"/>
          </a:xfrm>
          <a:prstGeom prst="rect">
            <a:avLst/>
          </a:prstGeom>
        </p:spPr>
      </p:pic>
      <p:cxnSp>
        <p:nvCxnSpPr>
          <p:cNvPr id="15" name="Straight Connector 14"/>
          <p:cNvCxnSpPr/>
          <p:nvPr userDrawn="1"/>
        </p:nvCxnSpPr>
        <p:spPr>
          <a:xfrm>
            <a:off x="838200" y="6194160"/>
            <a:ext cx="10515600" cy="0"/>
          </a:xfrm>
          <a:prstGeom prst="line">
            <a:avLst/>
          </a:prstGeom>
          <a:ln>
            <a:solidFill>
              <a:schemeClr val="bg2">
                <a:lumMod val="75000"/>
              </a:schemeClr>
            </a:solidFill>
          </a:ln>
        </p:spPr>
        <p:style>
          <a:lnRef idx="1">
            <a:schemeClr val="accent1"/>
          </a:lnRef>
          <a:fillRef idx="0">
            <a:schemeClr val="accent1"/>
          </a:fillRef>
          <a:effectRef idx="0">
            <a:schemeClr val="accent1"/>
          </a:effectRef>
          <a:fontRef idx="minor">
            <a:schemeClr val="tx1"/>
          </a:fontRef>
        </p:style>
      </p:cxnSp>
      <p:sp>
        <p:nvSpPr>
          <p:cNvPr id="16" name="Rectangle 15"/>
          <p:cNvSpPr/>
          <p:nvPr userDrawn="1"/>
        </p:nvSpPr>
        <p:spPr>
          <a:xfrm>
            <a:off x="9776310" y="836582"/>
            <a:ext cx="2412460" cy="36965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sp>
        <p:nvSpPr>
          <p:cNvPr id="18" name="Rectangle 17"/>
          <p:cNvSpPr/>
          <p:nvPr userDrawn="1"/>
        </p:nvSpPr>
        <p:spPr>
          <a:xfrm>
            <a:off x="10218058" y="825257"/>
            <a:ext cx="1855188" cy="369332"/>
          </a:xfrm>
          <a:prstGeom prst="rect">
            <a:avLst/>
          </a:prstGeom>
        </p:spPr>
        <p:txBody>
          <a:bodyPr wrap="none">
            <a:spAutoFit/>
          </a:bodyPr>
          <a:lstStyle/>
          <a:p>
            <a:r>
              <a:rPr lang="en-US" sz="1800" dirty="0">
                <a:solidFill>
                  <a:schemeClr val="bg1"/>
                </a:solidFill>
              </a:rPr>
              <a:t>Name goes here</a:t>
            </a:r>
          </a:p>
        </p:txBody>
      </p:sp>
    </p:spTree>
    <p:extLst>
      <p:ext uri="{BB962C8B-B14F-4D97-AF65-F5344CB8AC3E}">
        <p14:creationId xmlns:p14="http://schemas.microsoft.com/office/powerpoint/2010/main" val="16856693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E3C452E-5ED5-4546-B1C7-78E8F0A2A593}" type="datetime1">
              <a:rPr lang="en-US" smtClean="0"/>
              <a:t>20-Aug-16</a:t>
            </a:fld>
            <a:endParaRPr lang="en-US" dirty="0"/>
          </a:p>
        </p:txBody>
      </p:sp>
      <p:sp>
        <p:nvSpPr>
          <p:cNvPr id="5" name="Footer Placeholder 4"/>
          <p:cNvSpPr>
            <a:spLocks noGrp="1"/>
          </p:cNvSpPr>
          <p:nvPr>
            <p:ph type="ftr" sz="quarter" idx="11"/>
          </p:nvPr>
        </p:nvSpPr>
        <p:spPr/>
        <p:txBody>
          <a:bodyPr/>
          <a:lstStyle/>
          <a:p>
            <a:r>
              <a:rPr lang="en-US" dirty="0"/>
              <a:t>MAQ Software Confidential</a:t>
            </a:r>
          </a:p>
        </p:txBody>
      </p:sp>
      <p:sp>
        <p:nvSpPr>
          <p:cNvPr id="6" name="Slide Number Placeholder 5"/>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854498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1EF002-FCE0-4DB0-B5C0-52B1226B5EB0}" type="datetime1">
              <a:rPr lang="en-US" smtClean="0"/>
              <a:t>20-Aug-16</a:t>
            </a:fld>
            <a:endParaRPr lang="en-US" dirty="0"/>
          </a:p>
        </p:txBody>
      </p:sp>
      <p:sp>
        <p:nvSpPr>
          <p:cNvPr id="5" name="Footer Placeholder 4"/>
          <p:cNvSpPr>
            <a:spLocks noGrp="1"/>
          </p:cNvSpPr>
          <p:nvPr>
            <p:ph type="ftr" sz="quarter" idx="11"/>
          </p:nvPr>
        </p:nvSpPr>
        <p:spPr/>
        <p:txBody>
          <a:bodyPr/>
          <a:lstStyle/>
          <a:p>
            <a:r>
              <a:rPr lang="en-US" dirty="0"/>
              <a:t>MAQ Software Confidential</a:t>
            </a:r>
          </a:p>
        </p:txBody>
      </p:sp>
      <p:sp>
        <p:nvSpPr>
          <p:cNvPr id="6" name="Slide Number Placeholder 5"/>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168783905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FDC9976-7C3A-4D0B-B725-5121ACB2F67D}" type="datetime1">
              <a:rPr lang="en-US" smtClean="0"/>
              <a:t>20-Aug-16</a:t>
            </a:fld>
            <a:endParaRPr lang="en-US" dirty="0"/>
          </a:p>
        </p:txBody>
      </p:sp>
      <p:sp>
        <p:nvSpPr>
          <p:cNvPr id="4" name="Footer Placeholder 3"/>
          <p:cNvSpPr>
            <a:spLocks noGrp="1"/>
          </p:cNvSpPr>
          <p:nvPr>
            <p:ph type="ftr" sz="quarter" idx="11"/>
          </p:nvPr>
        </p:nvSpPr>
        <p:spPr/>
        <p:txBody>
          <a:bodyPr/>
          <a:lstStyle/>
          <a:p>
            <a:r>
              <a:rPr lang="en-US" dirty="0"/>
              <a:t>MAQ Software Confidential</a:t>
            </a:r>
          </a:p>
        </p:txBody>
      </p:sp>
      <p:sp>
        <p:nvSpPr>
          <p:cNvPr id="5" name="Slide Number Placeholder 4"/>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30391166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9E9C38A-012D-49C4-A7BC-2F578DB5FC14}" type="datetime1">
              <a:rPr lang="en-US" smtClean="0"/>
              <a:t>20-Aug-16</a:t>
            </a:fld>
            <a:endParaRPr lang="en-US" dirty="0"/>
          </a:p>
        </p:txBody>
      </p:sp>
      <p:sp>
        <p:nvSpPr>
          <p:cNvPr id="5" name="Footer Placeholder 4"/>
          <p:cNvSpPr>
            <a:spLocks noGrp="1"/>
          </p:cNvSpPr>
          <p:nvPr>
            <p:ph type="ftr" sz="quarter" idx="11"/>
          </p:nvPr>
        </p:nvSpPr>
        <p:spPr/>
        <p:txBody>
          <a:bodyPr/>
          <a:lstStyle/>
          <a:p>
            <a:r>
              <a:rPr lang="en-US" dirty="0"/>
              <a:t>MAQ Software Confidential</a:t>
            </a:r>
          </a:p>
        </p:txBody>
      </p:sp>
      <p:sp>
        <p:nvSpPr>
          <p:cNvPr id="6" name="Slide Number Placeholder 5"/>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11141319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0841" y="567894"/>
            <a:ext cx="10515600" cy="789373"/>
          </a:xfrm>
        </p:spPr>
        <p:txBody>
          <a:bodyPr anchor="b">
            <a:normAutofit/>
          </a:bodyPr>
          <a:lstStyle>
            <a:lvl1pPr>
              <a:defRPr sz="4400"/>
            </a:lvl1pPr>
          </a:lstStyle>
          <a:p>
            <a:r>
              <a:rPr lang="en-US" dirty="0"/>
              <a:t>Main title goes here</a:t>
            </a:r>
          </a:p>
        </p:txBody>
      </p:sp>
      <p:sp>
        <p:nvSpPr>
          <p:cNvPr id="3" name="Text Placeholder 2"/>
          <p:cNvSpPr>
            <a:spLocks noGrp="1"/>
          </p:cNvSpPr>
          <p:nvPr>
            <p:ph type="body" idx="1"/>
          </p:nvPr>
        </p:nvSpPr>
        <p:spPr>
          <a:xfrm>
            <a:off x="831851" y="4589467"/>
            <a:ext cx="10515600" cy="1500187"/>
          </a:xfrm>
        </p:spPr>
        <p:txBody>
          <a:bodyPr/>
          <a:lstStyle>
            <a:lvl1pPr marL="0" indent="0">
              <a:buNone/>
              <a:defRPr sz="2400">
                <a:solidFill>
                  <a:schemeClr val="tx1">
                    <a:tint val="75000"/>
                  </a:schemeClr>
                </a:solidFill>
              </a:defRPr>
            </a:lvl1pPr>
            <a:lvl2pPr marL="457135" indent="0">
              <a:buNone/>
              <a:defRPr sz="2000">
                <a:solidFill>
                  <a:schemeClr val="tx1">
                    <a:tint val="75000"/>
                  </a:schemeClr>
                </a:solidFill>
              </a:defRPr>
            </a:lvl2pPr>
            <a:lvl3pPr marL="914267" indent="0">
              <a:buNone/>
              <a:defRPr sz="1800">
                <a:solidFill>
                  <a:schemeClr val="tx1">
                    <a:tint val="75000"/>
                  </a:schemeClr>
                </a:solidFill>
              </a:defRPr>
            </a:lvl3pPr>
            <a:lvl4pPr marL="1371401" indent="0">
              <a:buNone/>
              <a:defRPr sz="1600">
                <a:solidFill>
                  <a:schemeClr val="tx1">
                    <a:tint val="75000"/>
                  </a:schemeClr>
                </a:solidFill>
              </a:defRPr>
            </a:lvl4pPr>
            <a:lvl5pPr marL="1828535" indent="0">
              <a:buNone/>
              <a:defRPr sz="1600">
                <a:solidFill>
                  <a:schemeClr val="tx1">
                    <a:tint val="75000"/>
                  </a:schemeClr>
                </a:solidFill>
              </a:defRPr>
            </a:lvl5pPr>
            <a:lvl6pPr marL="2285669" indent="0">
              <a:buNone/>
              <a:defRPr sz="1600">
                <a:solidFill>
                  <a:schemeClr val="tx1">
                    <a:tint val="75000"/>
                  </a:schemeClr>
                </a:solidFill>
              </a:defRPr>
            </a:lvl6pPr>
            <a:lvl7pPr marL="2742801" indent="0">
              <a:buNone/>
              <a:defRPr sz="1600">
                <a:solidFill>
                  <a:schemeClr val="tx1">
                    <a:tint val="75000"/>
                  </a:schemeClr>
                </a:solidFill>
              </a:defRPr>
            </a:lvl7pPr>
            <a:lvl8pPr marL="3199936" indent="0">
              <a:buNone/>
              <a:defRPr sz="1600">
                <a:solidFill>
                  <a:schemeClr val="tx1">
                    <a:tint val="75000"/>
                  </a:schemeClr>
                </a:solidFill>
              </a:defRPr>
            </a:lvl8pPr>
            <a:lvl9pPr marL="365707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DF9E9AD-5373-4BA9-A7F2-0250325A71BA}" type="datetime1">
              <a:rPr lang="en-US" smtClean="0"/>
              <a:t>20-Aug-16</a:t>
            </a:fld>
            <a:endParaRPr lang="en-US" dirty="0"/>
          </a:p>
        </p:txBody>
      </p:sp>
      <p:sp>
        <p:nvSpPr>
          <p:cNvPr id="5" name="Footer Placeholder 4"/>
          <p:cNvSpPr>
            <a:spLocks noGrp="1"/>
          </p:cNvSpPr>
          <p:nvPr>
            <p:ph type="ftr" sz="quarter" idx="11"/>
          </p:nvPr>
        </p:nvSpPr>
        <p:spPr/>
        <p:txBody>
          <a:bodyPr/>
          <a:lstStyle/>
          <a:p>
            <a:r>
              <a:rPr lang="en-US" dirty="0"/>
              <a:t>MAQ Software Confidential</a:t>
            </a:r>
          </a:p>
        </p:txBody>
      </p:sp>
      <p:sp>
        <p:nvSpPr>
          <p:cNvPr id="6" name="Slide Number Placeholder 5"/>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1439003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0D4EB18-C250-41BE-ABA3-841F89256D84}" type="datetime1">
              <a:rPr lang="en-US" smtClean="0"/>
              <a:t>20-Aug-16</a:t>
            </a:fld>
            <a:endParaRPr lang="en-US" dirty="0"/>
          </a:p>
        </p:txBody>
      </p:sp>
      <p:sp>
        <p:nvSpPr>
          <p:cNvPr id="6" name="Footer Placeholder 5"/>
          <p:cNvSpPr>
            <a:spLocks noGrp="1"/>
          </p:cNvSpPr>
          <p:nvPr>
            <p:ph type="ftr" sz="quarter" idx="11"/>
          </p:nvPr>
        </p:nvSpPr>
        <p:spPr/>
        <p:txBody>
          <a:bodyPr/>
          <a:lstStyle/>
          <a:p>
            <a:r>
              <a:rPr lang="en-US" dirty="0"/>
              <a:t>MAQ Software Confidential</a:t>
            </a:r>
          </a:p>
        </p:txBody>
      </p:sp>
      <p:sp>
        <p:nvSpPr>
          <p:cNvPr id="7" name="Slide Number Placeholder 6"/>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3456039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9"/>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91" y="1681163"/>
            <a:ext cx="5157787" cy="823912"/>
          </a:xfrm>
        </p:spPr>
        <p:txBody>
          <a:bodyPr anchor="b"/>
          <a:lstStyle>
            <a:lvl1pPr marL="0" indent="0">
              <a:buNone/>
              <a:defRPr sz="2400" b="1"/>
            </a:lvl1pPr>
            <a:lvl2pPr marL="457135" indent="0">
              <a:buNone/>
              <a:defRPr sz="2000" b="1"/>
            </a:lvl2pPr>
            <a:lvl3pPr marL="914267" indent="0">
              <a:buNone/>
              <a:defRPr sz="1800" b="1"/>
            </a:lvl3pPr>
            <a:lvl4pPr marL="1371401" indent="0">
              <a:buNone/>
              <a:defRPr sz="1600" b="1"/>
            </a:lvl4pPr>
            <a:lvl5pPr marL="1828535" indent="0">
              <a:buNone/>
              <a:defRPr sz="1600" b="1"/>
            </a:lvl5pPr>
            <a:lvl6pPr marL="2285669" indent="0">
              <a:buNone/>
              <a:defRPr sz="1600" b="1"/>
            </a:lvl6pPr>
            <a:lvl7pPr marL="2742801" indent="0">
              <a:buNone/>
              <a:defRPr sz="1600" b="1"/>
            </a:lvl7pPr>
            <a:lvl8pPr marL="3199936" indent="0">
              <a:buNone/>
              <a:defRPr sz="1600" b="1"/>
            </a:lvl8pPr>
            <a:lvl9pPr marL="365707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91"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35" indent="0">
              <a:buNone/>
              <a:defRPr sz="2000" b="1"/>
            </a:lvl2pPr>
            <a:lvl3pPr marL="914267" indent="0">
              <a:buNone/>
              <a:defRPr sz="1800" b="1"/>
            </a:lvl3pPr>
            <a:lvl4pPr marL="1371401" indent="0">
              <a:buNone/>
              <a:defRPr sz="1600" b="1"/>
            </a:lvl4pPr>
            <a:lvl5pPr marL="1828535" indent="0">
              <a:buNone/>
              <a:defRPr sz="1600" b="1"/>
            </a:lvl5pPr>
            <a:lvl6pPr marL="2285669" indent="0">
              <a:buNone/>
              <a:defRPr sz="1600" b="1"/>
            </a:lvl6pPr>
            <a:lvl7pPr marL="2742801" indent="0">
              <a:buNone/>
              <a:defRPr sz="1600" b="1"/>
            </a:lvl7pPr>
            <a:lvl8pPr marL="3199936" indent="0">
              <a:buNone/>
              <a:defRPr sz="1600" b="1"/>
            </a:lvl8pPr>
            <a:lvl9pPr marL="365707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78902CA-F21C-43E2-B38B-F39D1A01A812}" type="datetime1">
              <a:rPr lang="en-US" smtClean="0"/>
              <a:t>20-Aug-16</a:t>
            </a:fld>
            <a:endParaRPr lang="en-US" dirty="0"/>
          </a:p>
        </p:txBody>
      </p:sp>
      <p:sp>
        <p:nvSpPr>
          <p:cNvPr id="8" name="Footer Placeholder 7"/>
          <p:cNvSpPr>
            <a:spLocks noGrp="1"/>
          </p:cNvSpPr>
          <p:nvPr>
            <p:ph type="ftr" sz="quarter" idx="11"/>
          </p:nvPr>
        </p:nvSpPr>
        <p:spPr/>
        <p:txBody>
          <a:bodyPr/>
          <a:lstStyle/>
          <a:p>
            <a:r>
              <a:rPr lang="en-US" dirty="0"/>
              <a:t>MAQ Software Confidential</a:t>
            </a:r>
          </a:p>
        </p:txBody>
      </p:sp>
      <p:sp>
        <p:nvSpPr>
          <p:cNvPr id="9" name="Slide Number Placeholder 8"/>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812202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72216373-2427-4864-AC05-1B5CCAC37579}" type="datetime1">
              <a:rPr lang="en-US" smtClean="0"/>
              <a:t>20-Aug-16</a:t>
            </a:fld>
            <a:endParaRPr lang="en-US" dirty="0"/>
          </a:p>
        </p:txBody>
      </p:sp>
      <p:sp>
        <p:nvSpPr>
          <p:cNvPr id="4" name="Footer Placeholder 3"/>
          <p:cNvSpPr>
            <a:spLocks noGrp="1"/>
          </p:cNvSpPr>
          <p:nvPr>
            <p:ph type="ftr" sz="quarter" idx="11"/>
          </p:nvPr>
        </p:nvSpPr>
        <p:spPr/>
        <p:txBody>
          <a:bodyPr/>
          <a:lstStyle/>
          <a:p>
            <a:r>
              <a:rPr lang="en-US" dirty="0"/>
              <a:t>MAQ Software Confidential</a:t>
            </a:r>
          </a:p>
        </p:txBody>
      </p:sp>
      <p:sp>
        <p:nvSpPr>
          <p:cNvPr id="5" name="Slide Number Placeholder 4"/>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2132805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02873E2-CC22-41A8-A14C-48606B0C860B}" type="datetime1">
              <a:rPr lang="en-US" smtClean="0"/>
              <a:t>20-Aug-16</a:t>
            </a:fld>
            <a:endParaRPr lang="en-US" dirty="0"/>
          </a:p>
        </p:txBody>
      </p:sp>
      <p:sp>
        <p:nvSpPr>
          <p:cNvPr id="3" name="Footer Placeholder 2"/>
          <p:cNvSpPr>
            <a:spLocks noGrp="1"/>
          </p:cNvSpPr>
          <p:nvPr>
            <p:ph type="ftr" sz="quarter" idx="11"/>
          </p:nvPr>
        </p:nvSpPr>
        <p:spPr/>
        <p:txBody>
          <a:bodyPr/>
          <a:lstStyle/>
          <a:p>
            <a:r>
              <a:rPr lang="en-US" dirty="0"/>
              <a:t>MAQ Software Confidential</a:t>
            </a:r>
          </a:p>
        </p:txBody>
      </p:sp>
      <p:sp>
        <p:nvSpPr>
          <p:cNvPr id="4" name="Slide Number Placeholder 3"/>
          <p:cNvSpPr>
            <a:spLocks noGrp="1"/>
          </p:cNvSpPr>
          <p:nvPr>
            <p:ph type="sldNum" sz="quarter" idx="12"/>
          </p:nvPr>
        </p:nvSpPr>
        <p:spPr/>
        <p:txBody>
          <a:bodyPr/>
          <a:lstStyle/>
          <a:p>
            <a:fld id="{B10E3885-B088-44D6-9A3E-C9E25D476564}" type="slidenum">
              <a:rPr lang="en-US" smtClean="0"/>
              <a:t>‹#›</a:t>
            </a:fld>
            <a:endParaRPr lang="en-US" dirty="0"/>
          </a:p>
        </p:txBody>
      </p:sp>
      <p:cxnSp>
        <p:nvCxnSpPr>
          <p:cNvPr id="6" name="Straight Connector 5"/>
          <p:cNvCxnSpPr/>
          <p:nvPr userDrawn="1"/>
        </p:nvCxnSpPr>
        <p:spPr>
          <a:xfrm>
            <a:off x="0" y="818147"/>
            <a:ext cx="12192000" cy="0"/>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65637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8"/>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35" indent="0">
              <a:buNone/>
              <a:defRPr sz="1400"/>
            </a:lvl2pPr>
            <a:lvl3pPr marL="914267" indent="0">
              <a:buNone/>
              <a:defRPr sz="1200"/>
            </a:lvl3pPr>
            <a:lvl4pPr marL="1371401" indent="0">
              <a:buNone/>
              <a:defRPr sz="1000"/>
            </a:lvl4pPr>
            <a:lvl5pPr marL="1828535" indent="0">
              <a:buNone/>
              <a:defRPr sz="1000"/>
            </a:lvl5pPr>
            <a:lvl6pPr marL="2285669" indent="0">
              <a:buNone/>
              <a:defRPr sz="1000"/>
            </a:lvl6pPr>
            <a:lvl7pPr marL="2742801" indent="0">
              <a:buNone/>
              <a:defRPr sz="1000"/>
            </a:lvl7pPr>
            <a:lvl8pPr marL="3199936" indent="0">
              <a:buNone/>
              <a:defRPr sz="1000"/>
            </a:lvl8pPr>
            <a:lvl9pPr marL="365707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9FF18146-45E3-497C-8EFA-56191E51A9AE}" type="datetime1">
              <a:rPr lang="en-US" smtClean="0"/>
              <a:t>20-Aug-16</a:t>
            </a:fld>
            <a:endParaRPr lang="en-US" dirty="0"/>
          </a:p>
        </p:txBody>
      </p:sp>
      <p:sp>
        <p:nvSpPr>
          <p:cNvPr id="6" name="Footer Placeholder 5"/>
          <p:cNvSpPr>
            <a:spLocks noGrp="1"/>
          </p:cNvSpPr>
          <p:nvPr>
            <p:ph type="ftr" sz="quarter" idx="11"/>
          </p:nvPr>
        </p:nvSpPr>
        <p:spPr/>
        <p:txBody>
          <a:bodyPr/>
          <a:lstStyle/>
          <a:p>
            <a:r>
              <a:rPr lang="en-US" dirty="0"/>
              <a:t>MAQ Software Confidential</a:t>
            </a:r>
          </a:p>
        </p:txBody>
      </p:sp>
      <p:sp>
        <p:nvSpPr>
          <p:cNvPr id="7" name="Slide Number Placeholder 6"/>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30766889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8"/>
            <a:ext cx="6172200" cy="4873625"/>
          </a:xfrm>
        </p:spPr>
        <p:txBody>
          <a:bodyPr/>
          <a:lstStyle>
            <a:lvl1pPr marL="0" indent="0">
              <a:buNone/>
              <a:defRPr sz="3200"/>
            </a:lvl1pPr>
            <a:lvl2pPr marL="457135" indent="0">
              <a:buNone/>
              <a:defRPr sz="2800"/>
            </a:lvl2pPr>
            <a:lvl3pPr marL="914267" indent="0">
              <a:buNone/>
              <a:defRPr sz="2400"/>
            </a:lvl3pPr>
            <a:lvl4pPr marL="1371401" indent="0">
              <a:buNone/>
              <a:defRPr sz="2000"/>
            </a:lvl4pPr>
            <a:lvl5pPr marL="1828535" indent="0">
              <a:buNone/>
              <a:defRPr sz="2000"/>
            </a:lvl5pPr>
            <a:lvl6pPr marL="2285669" indent="0">
              <a:buNone/>
              <a:defRPr sz="2000"/>
            </a:lvl6pPr>
            <a:lvl7pPr marL="2742801" indent="0">
              <a:buNone/>
              <a:defRPr sz="2000"/>
            </a:lvl7pPr>
            <a:lvl8pPr marL="3199936" indent="0">
              <a:buNone/>
              <a:defRPr sz="2000"/>
            </a:lvl8pPr>
            <a:lvl9pPr marL="365707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135" indent="0">
              <a:buNone/>
              <a:defRPr sz="1400"/>
            </a:lvl2pPr>
            <a:lvl3pPr marL="914267" indent="0">
              <a:buNone/>
              <a:defRPr sz="1200"/>
            </a:lvl3pPr>
            <a:lvl4pPr marL="1371401" indent="0">
              <a:buNone/>
              <a:defRPr sz="1000"/>
            </a:lvl4pPr>
            <a:lvl5pPr marL="1828535" indent="0">
              <a:buNone/>
              <a:defRPr sz="1000"/>
            </a:lvl5pPr>
            <a:lvl6pPr marL="2285669" indent="0">
              <a:buNone/>
              <a:defRPr sz="1000"/>
            </a:lvl6pPr>
            <a:lvl7pPr marL="2742801" indent="0">
              <a:buNone/>
              <a:defRPr sz="1000"/>
            </a:lvl7pPr>
            <a:lvl8pPr marL="3199936" indent="0">
              <a:buNone/>
              <a:defRPr sz="1000"/>
            </a:lvl8pPr>
            <a:lvl9pPr marL="365707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0731F65-D4B9-4652-A0A5-05F9011CCAA8}" type="datetime1">
              <a:rPr lang="en-US" smtClean="0"/>
              <a:t>20-Aug-16</a:t>
            </a:fld>
            <a:endParaRPr lang="en-US" dirty="0"/>
          </a:p>
        </p:txBody>
      </p:sp>
      <p:sp>
        <p:nvSpPr>
          <p:cNvPr id="6" name="Footer Placeholder 5"/>
          <p:cNvSpPr>
            <a:spLocks noGrp="1"/>
          </p:cNvSpPr>
          <p:nvPr>
            <p:ph type="ftr" sz="quarter" idx="11"/>
          </p:nvPr>
        </p:nvSpPr>
        <p:spPr/>
        <p:txBody>
          <a:bodyPr/>
          <a:lstStyle/>
          <a:p>
            <a:r>
              <a:rPr lang="en-US" dirty="0"/>
              <a:t>MAQ Software Confidential</a:t>
            </a:r>
          </a:p>
        </p:txBody>
      </p:sp>
      <p:sp>
        <p:nvSpPr>
          <p:cNvPr id="7" name="Slide Number Placeholder 6"/>
          <p:cNvSpPr>
            <a:spLocks noGrp="1"/>
          </p:cNvSpPr>
          <p:nvPr>
            <p:ph type="sldNum" sz="quarter" idx="12"/>
          </p:nvPr>
        </p:nvSpPr>
        <p:spPr/>
        <p:txBody>
          <a:bodyPr/>
          <a:lstStyle/>
          <a:p>
            <a:fld id="{B10E3885-B088-44D6-9A3E-C9E25D476564}" type="slidenum">
              <a:rPr lang="en-US" smtClean="0"/>
              <a:t>‹#›</a:t>
            </a:fld>
            <a:endParaRPr lang="en-US" dirty="0"/>
          </a:p>
        </p:txBody>
      </p:sp>
    </p:spTree>
    <p:extLst>
      <p:ext uri="{BB962C8B-B14F-4D97-AF65-F5344CB8AC3E}">
        <p14:creationId xmlns:p14="http://schemas.microsoft.com/office/powerpoint/2010/main" val="2782442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9"/>
            <a:ext cx="10515600" cy="1325563"/>
          </a:xfrm>
          <a:prstGeom prst="rect">
            <a:avLst/>
          </a:prstGeom>
        </p:spPr>
        <p:txBody>
          <a:bodyPr vert="horz" lIns="91440" tIns="45720" rIns="91440" bIns="45720" rtlCol="0" anchor="ctr">
            <a:normAutofit/>
          </a:bodyPr>
          <a:lstStyle/>
          <a:p>
            <a:r>
              <a:rPr lang="en-US" dirty="0"/>
              <a:t>Main Title goes here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3"/>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618741-F735-4ED9-B17E-8C9D5347B41E}" type="datetime1">
              <a:rPr lang="en-US" smtClean="0"/>
              <a:t>20-Aug-16</a:t>
            </a:fld>
            <a:endParaRPr lang="en-US" dirty="0"/>
          </a:p>
        </p:txBody>
      </p:sp>
      <p:sp>
        <p:nvSpPr>
          <p:cNvPr id="5" name="Footer Placeholder 4"/>
          <p:cNvSpPr>
            <a:spLocks noGrp="1"/>
          </p:cNvSpPr>
          <p:nvPr>
            <p:ph type="ftr" sz="quarter" idx="3"/>
          </p:nvPr>
        </p:nvSpPr>
        <p:spPr>
          <a:xfrm>
            <a:off x="4038600" y="6356353"/>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MAQ Software Confidential</a:t>
            </a:r>
          </a:p>
        </p:txBody>
      </p:sp>
      <p:sp>
        <p:nvSpPr>
          <p:cNvPr id="6" name="Slide Number Placeholder 5"/>
          <p:cNvSpPr>
            <a:spLocks noGrp="1"/>
          </p:cNvSpPr>
          <p:nvPr>
            <p:ph type="sldNum" sz="quarter" idx="4"/>
          </p:nvPr>
        </p:nvSpPr>
        <p:spPr>
          <a:xfrm>
            <a:off x="8610600" y="6356353"/>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0E3885-B088-44D6-9A3E-C9E25D476564}" type="slidenum">
              <a:rPr lang="en-US" smtClean="0"/>
              <a:t>‹#›</a:t>
            </a:fld>
            <a:endParaRPr lang="en-US" dirty="0"/>
          </a:p>
        </p:txBody>
      </p:sp>
      <p:cxnSp>
        <p:nvCxnSpPr>
          <p:cNvPr id="16" name="Straight Connector 15"/>
          <p:cNvCxnSpPr/>
          <p:nvPr userDrawn="1"/>
        </p:nvCxnSpPr>
        <p:spPr>
          <a:xfrm>
            <a:off x="11353800" y="6176966"/>
            <a:ext cx="0" cy="1"/>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4223925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72" r:id="rId12"/>
  </p:sldLayoutIdLst>
  <p:hf hdr="0" ftr="0" dt="0"/>
  <p:txStyles>
    <p:titleStyle>
      <a:lvl1pPr algn="l" defTabSz="914267" rtl="0" eaLnBrk="1" latinLnBrk="0" hangingPunct="1">
        <a:lnSpc>
          <a:spcPct val="90000"/>
        </a:lnSpc>
        <a:spcBef>
          <a:spcPct val="0"/>
        </a:spcBef>
        <a:buNone/>
        <a:defRPr sz="4400" kern="1200">
          <a:solidFill>
            <a:schemeClr val="accent1"/>
          </a:solidFill>
          <a:latin typeface="Calibri" panose="020F0502020204030204" pitchFamily="34" charset="0"/>
          <a:ea typeface="+mj-ea"/>
          <a:cs typeface="+mj-cs"/>
        </a:defRPr>
      </a:lvl1pPr>
    </p:titleStyle>
    <p:bodyStyle>
      <a:lvl1pPr marL="228567" indent="-228567" algn="l" defTabSz="91426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01" indent="-228567" algn="l" defTabSz="91426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33" indent="-228567" algn="l" defTabSz="91426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968"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02"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234"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369"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03"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38"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267" rtl="0" eaLnBrk="1" latinLnBrk="0" hangingPunct="1">
        <a:defRPr sz="1800" kern="1200">
          <a:solidFill>
            <a:schemeClr val="tx1"/>
          </a:solidFill>
          <a:latin typeface="+mn-lt"/>
          <a:ea typeface="+mn-ea"/>
          <a:cs typeface="+mn-cs"/>
        </a:defRPr>
      </a:lvl1pPr>
      <a:lvl2pPr marL="457135" algn="l" defTabSz="914267" rtl="0" eaLnBrk="1" latinLnBrk="0" hangingPunct="1">
        <a:defRPr sz="1800" kern="1200">
          <a:solidFill>
            <a:schemeClr val="tx1"/>
          </a:solidFill>
          <a:latin typeface="+mn-lt"/>
          <a:ea typeface="+mn-ea"/>
          <a:cs typeface="+mn-cs"/>
        </a:defRPr>
      </a:lvl2pPr>
      <a:lvl3pPr marL="914267" algn="l" defTabSz="914267" rtl="0" eaLnBrk="1" latinLnBrk="0" hangingPunct="1">
        <a:defRPr sz="1800" kern="1200">
          <a:solidFill>
            <a:schemeClr val="tx1"/>
          </a:solidFill>
          <a:latin typeface="+mn-lt"/>
          <a:ea typeface="+mn-ea"/>
          <a:cs typeface="+mn-cs"/>
        </a:defRPr>
      </a:lvl3pPr>
      <a:lvl4pPr marL="1371401" algn="l" defTabSz="914267" rtl="0" eaLnBrk="1" latinLnBrk="0" hangingPunct="1">
        <a:defRPr sz="1800" kern="1200">
          <a:solidFill>
            <a:schemeClr val="tx1"/>
          </a:solidFill>
          <a:latin typeface="+mn-lt"/>
          <a:ea typeface="+mn-ea"/>
          <a:cs typeface="+mn-cs"/>
        </a:defRPr>
      </a:lvl4pPr>
      <a:lvl5pPr marL="1828535" algn="l" defTabSz="914267" rtl="0" eaLnBrk="1" latinLnBrk="0" hangingPunct="1">
        <a:defRPr sz="1800" kern="1200">
          <a:solidFill>
            <a:schemeClr val="tx1"/>
          </a:solidFill>
          <a:latin typeface="+mn-lt"/>
          <a:ea typeface="+mn-ea"/>
          <a:cs typeface="+mn-cs"/>
        </a:defRPr>
      </a:lvl5pPr>
      <a:lvl6pPr marL="2285669" algn="l" defTabSz="914267" rtl="0" eaLnBrk="1" latinLnBrk="0" hangingPunct="1">
        <a:defRPr sz="1800" kern="1200">
          <a:solidFill>
            <a:schemeClr val="tx1"/>
          </a:solidFill>
          <a:latin typeface="+mn-lt"/>
          <a:ea typeface="+mn-ea"/>
          <a:cs typeface="+mn-cs"/>
        </a:defRPr>
      </a:lvl6pPr>
      <a:lvl7pPr marL="2742801" algn="l" defTabSz="914267" rtl="0" eaLnBrk="1" latinLnBrk="0" hangingPunct="1">
        <a:defRPr sz="1800" kern="1200">
          <a:solidFill>
            <a:schemeClr val="tx1"/>
          </a:solidFill>
          <a:latin typeface="+mn-lt"/>
          <a:ea typeface="+mn-ea"/>
          <a:cs typeface="+mn-cs"/>
        </a:defRPr>
      </a:lvl7pPr>
      <a:lvl8pPr marL="3199936" algn="l" defTabSz="914267" rtl="0" eaLnBrk="1" latinLnBrk="0" hangingPunct="1">
        <a:defRPr sz="1800" kern="1200">
          <a:solidFill>
            <a:schemeClr val="tx1"/>
          </a:solidFill>
          <a:latin typeface="+mn-lt"/>
          <a:ea typeface="+mn-ea"/>
          <a:cs typeface="+mn-cs"/>
        </a:defRPr>
      </a:lvl8pPr>
      <a:lvl9pPr marL="3657070" algn="l" defTabSz="91426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emf"/><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hyperlink" Target="http://try.jquery.com/" TargetMode="External"/><Relationship Id="rId2" Type="http://schemas.openxmlformats.org/officeDocument/2006/relationships/slideLayout" Target="../slideLayouts/slideLayout12.xml"/><Relationship Id="rId1" Type="http://schemas.openxmlformats.org/officeDocument/2006/relationships/vmlDrawing" Target="../drawings/vmlDrawing1.vml"/><Relationship Id="rId6" Type="http://schemas.openxmlformats.org/officeDocument/2006/relationships/image" Target="../media/image11.wmf"/><Relationship Id="rId5" Type="http://schemas.openxmlformats.org/officeDocument/2006/relationships/oleObject" Target="../embeddings/oleObject1.bin"/><Relationship Id="rId4" Type="http://schemas.openxmlformats.org/officeDocument/2006/relationships/hyperlink" Target="https://courses.nodecasts.io/courses/introduction-to-node-js"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mailto:maqextendedbootcampadmins@maqsoftware.co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12192000" cy="545156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160" dirty="0">
                <a:solidFill>
                  <a:schemeClr val="bg1"/>
                </a:solidFill>
                <a:latin typeface="Segoe UI Light" panose="020B0502040204020203" pitchFamily="34" charset="0"/>
                <a:cs typeface="Segoe UI Light" panose="020B0502040204020203" pitchFamily="34" charset="0"/>
              </a:rPr>
              <a:t>15446 Bel Red Road, Suite 201</a:t>
            </a:r>
          </a:p>
          <a:p>
            <a:r>
              <a:rPr lang="en-US" sz="2160" dirty="0">
                <a:solidFill>
                  <a:schemeClr val="bg1"/>
                </a:solidFill>
                <a:latin typeface="Segoe UI Light" panose="020B0502040204020203" pitchFamily="34" charset="0"/>
                <a:cs typeface="Segoe UI Light" panose="020B0502040204020203" pitchFamily="34" charset="0"/>
              </a:rPr>
              <a:t>Redmond, WA 98052</a:t>
            </a:r>
          </a:p>
          <a:p>
            <a:pPr algn="ctr"/>
            <a:endParaRPr lang="en-US" sz="2160" dirty="0"/>
          </a:p>
        </p:txBody>
      </p:sp>
      <p:sp>
        <p:nvSpPr>
          <p:cNvPr id="4" name="Rectangle 3"/>
          <p:cNvSpPr/>
          <p:nvPr/>
        </p:nvSpPr>
        <p:spPr>
          <a:xfrm>
            <a:off x="0" y="74144"/>
            <a:ext cx="12192000" cy="468011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336230" y="5995603"/>
            <a:ext cx="2104483" cy="5336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16947" y="6007783"/>
            <a:ext cx="1294632" cy="481058"/>
          </a:xfrm>
          <a:prstGeom prst="rect">
            <a:avLst/>
          </a:prstGeom>
        </p:spPr>
      </p:pic>
      <p:pic>
        <p:nvPicPr>
          <p:cNvPr id="18" name="Picture 17"/>
          <p:cNvPicPr>
            <a:picLocks noChangeAspect="1"/>
          </p:cNvPicPr>
          <p:nvPr/>
        </p:nvPicPr>
        <p:blipFill>
          <a:blip r:embed="rId5"/>
          <a:stretch>
            <a:fillRect/>
          </a:stretch>
        </p:blipFill>
        <p:spPr>
          <a:xfrm>
            <a:off x="4047796" y="1161534"/>
            <a:ext cx="6681164" cy="3332982"/>
          </a:xfrm>
          <a:prstGeom prst="rect">
            <a:avLst/>
          </a:prstGeom>
        </p:spPr>
      </p:pic>
      <p:sp>
        <p:nvSpPr>
          <p:cNvPr id="11" name="Rectangle 10"/>
          <p:cNvSpPr/>
          <p:nvPr/>
        </p:nvSpPr>
        <p:spPr>
          <a:xfrm>
            <a:off x="4047795" y="3624293"/>
            <a:ext cx="7882053" cy="461665"/>
          </a:xfrm>
          <a:prstGeom prst="rect">
            <a:avLst/>
          </a:prstGeom>
          <a:ln>
            <a:noFill/>
          </a:ln>
        </p:spPr>
        <p:txBody>
          <a:bodyPr wrap="square">
            <a:spAutoFit/>
          </a:bodyPr>
          <a:lstStyle/>
          <a:p>
            <a:r>
              <a:rPr lang="en-US" sz="2400" b="1" dirty="0">
                <a:latin typeface="Calibri" panose="020F0502020204030204" pitchFamily="34" charset="0"/>
                <a:ea typeface="Segoe UI" pitchFamily="34" charset="0"/>
                <a:cs typeface="Segoe UI" pitchFamily="34" charset="0"/>
              </a:rPr>
              <a:t>June 29, 2016</a:t>
            </a:r>
          </a:p>
        </p:txBody>
      </p:sp>
      <p:sp>
        <p:nvSpPr>
          <p:cNvPr id="10" name="Title 1"/>
          <p:cNvSpPr txBox="1">
            <a:spLocks/>
          </p:cNvSpPr>
          <p:nvPr/>
        </p:nvSpPr>
        <p:spPr>
          <a:xfrm>
            <a:off x="4047797" y="1797977"/>
            <a:ext cx="8144204" cy="1451288"/>
          </a:xfrm>
          <a:prstGeom prst="rect">
            <a:avLst/>
          </a:prstGeom>
          <a:ln>
            <a:noFill/>
          </a:ln>
        </p:spPr>
        <p:txBody>
          <a:bodyPr/>
          <a:lstStyle>
            <a:lvl1pPr algn="l" defTabSz="914377" rtl="0" eaLnBrk="1" latinLnBrk="0" hangingPunct="1">
              <a:lnSpc>
                <a:spcPct val="90000"/>
              </a:lnSpc>
              <a:spcBef>
                <a:spcPct val="0"/>
              </a:spcBef>
              <a:buNone/>
              <a:defRPr sz="4400" kern="1200">
                <a:solidFill>
                  <a:schemeClr val="accent1"/>
                </a:solidFill>
                <a:latin typeface="+mj-lt"/>
                <a:ea typeface="+mj-ea"/>
                <a:cs typeface="+mj-cs"/>
              </a:defRPr>
            </a:lvl1pPr>
          </a:lstStyle>
          <a:p>
            <a:r>
              <a:rPr lang="en-US" sz="5400" dirty="0">
                <a:latin typeface="Calibri" panose="020F0502020204030204" pitchFamily="34" charset="0"/>
                <a:cs typeface="Segoe UI" pitchFamily="34" charset="0"/>
              </a:rPr>
              <a:t>Extended Training Program</a:t>
            </a:r>
            <a:endParaRPr lang="en-US" sz="5400" dirty="0">
              <a:latin typeface="Calibri" panose="020F0502020204030204" pitchFamily="34" charset="0"/>
            </a:endParaRPr>
          </a:p>
        </p:txBody>
      </p:sp>
      <p:pic>
        <p:nvPicPr>
          <p:cNvPr id="16" name="Picture 15"/>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627581" y="691565"/>
            <a:ext cx="2700612" cy="593541"/>
          </a:xfrm>
          <a:prstGeom prst="rect">
            <a:avLst/>
          </a:prstGeom>
        </p:spPr>
      </p:pic>
      <p:pic>
        <p:nvPicPr>
          <p:cNvPr id="13" name="Picture 1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543310" y="5938678"/>
            <a:ext cx="1172090" cy="552693"/>
          </a:xfrm>
          <a:prstGeom prst="rect">
            <a:avLst/>
          </a:prstGeom>
        </p:spPr>
      </p:pic>
      <p:pic>
        <p:nvPicPr>
          <p:cNvPr id="6" name="Picture 5"/>
          <p:cNvPicPr>
            <a:picLocks noChangeAspect="1"/>
          </p:cNvPicPr>
          <p:nvPr/>
        </p:nvPicPr>
        <p:blipFill>
          <a:blip r:embed="rId8"/>
          <a:stretch>
            <a:fillRect/>
          </a:stretch>
        </p:blipFill>
        <p:spPr>
          <a:xfrm>
            <a:off x="6965364" y="5805401"/>
            <a:ext cx="2053294" cy="825895"/>
          </a:xfrm>
          <a:prstGeom prst="rect">
            <a:avLst/>
          </a:prstGeom>
        </p:spPr>
      </p:pic>
    </p:spTree>
    <p:extLst>
      <p:ext uri="{BB962C8B-B14F-4D97-AF65-F5344CB8AC3E}">
        <p14:creationId xmlns:p14="http://schemas.microsoft.com/office/powerpoint/2010/main" val="878296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B10E3885-B088-44D6-9A3E-C9E25D476564}" type="slidenum">
              <a:rPr lang="en-US" smtClean="0"/>
              <a:t>2</a:t>
            </a:fld>
            <a:endParaRPr lang="en-US" dirty="0"/>
          </a:p>
        </p:txBody>
      </p:sp>
      <p:sp>
        <p:nvSpPr>
          <p:cNvPr id="18" name="Title 1"/>
          <p:cNvSpPr txBox="1">
            <a:spLocks/>
          </p:cNvSpPr>
          <p:nvPr/>
        </p:nvSpPr>
        <p:spPr>
          <a:xfrm>
            <a:off x="380145" y="0"/>
            <a:ext cx="11811856" cy="1325563"/>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latin typeface="Calibri" panose="020F0502020204030204" pitchFamily="34" charset="0"/>
              </a:rPr>
              <a:t>Agenda</a:t>
            </a:r>
          </a:p>
        </p:txBody>
      </p:sp>
      <p:sp>
        <p:nvSpPr>
          <p:cNvPr id="8" name="TextBox 7"/>
          <p:cNvSpPr txBox="1"/>
          <p:nvPr/>
        </p:nvSpPr>
        <p:spPr>
          <a:xfrm>
            <a:off x="480291" y="1487055"/>
            <a:ext cx="10658764" cy="1815882"/>
          </a:xfrm>
          <a:prstGeom prst="rect">
            <a:avLst/>
          </a:prstGeom>
          <a:noFill/>
        </p:spPr>
        <p:txBody>
          <a:bodyPr wrap="square" rtlCol="0">
            <a:spAutoFit/>
          </a:bodyPr>
          <a:lstStyle/>
          <a:p>
            <a:pPr marL="571500" indent="-571500">
              <a:buFont typeface="Arial" panose="020B0604020202020204" pitchFamily="34" charset="0"/>
              <a:buChar char="•"/>
            </a:pPr>
            <a:r>
              <a:rPr lang="en-US" sz="2800" dirty="0">
                <a:latin typeface="Calibri" panose="020F0502020204030204" pitchFamily="34" charset="0"/>
              </a:rPr>
              <a:t>Training Plan</a:t>
            </a:r>
          </a:p>
          <a:p>
            <a:pPr marL="571500" indent="-571500">
              <a:buFont typeface="Arial" panose="020B0604020202020204" pitchFamily="34" charset="0"/>
              <a:buChar char="•"/>
            </a:pPr>
            <a:r>
              <a:rPr lang="en-US" sz="2800" dirty="0">
                <a:latin typeface="Calibri" panose="020F0502020204030204" pitchFamily="34" charset="0"/>
              </a:rPr>
              <a:t>Module details</a:t>
            </a:r>
          </a:p>
          <a:p>
            <a:pPr marL="571500" indent="-571500">
              <a:buFont typeface="Arial" panose="020B0604020202020204" pitchFamily="34" charset="0"/>
              <a:buChar char="•"/>
            </a:pPr>
            <a:r>
              <a:rPr lang="en-US" sz="2800" dirty="0">
                <a:latin typeface="Calibri" panose="020F0502020204030204" pitchFamily="34" charset="0"/>
              </a:rPr>
              <a:t>Training Outcome</a:t>
            </a:r>
          </a:p>
          <a:p>
            <a:pPr marL="571500" indent="-571500">
              <a:buFont typeface="Arial" panose="020B0604020202020204" pitchFamily="34" charset="0"/>
              <a:buChar char="•"/>
            </a:pPr>
            <a:r>
              <a:rPr lang="en-US" sz="2800" dirty="0">
                <a:latin typeface="Calibri" panose="020F0502020204030204" pitchFamily="34" charset="0"/>
              </a:rPr>
              <a:t>Expectations from Participants</a:t>
            </a:r>
          </a:p>
        </p:txBody>
      </p:sp>
    </p:spTree>
    <p:extLst>
      <p:ext uri="{BB962C8B-B14F-4D97-AF65-F5344CB8AC3E}">
        <p14:creationId xmlns:p14="http://schemas.microsoft.com/office/powerpoint/2010/main" val="35033775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Plan</a:t>
            </a:r>
          </a:p>
        </p:txBody>
      </p:sp>
      <p:sp>
        <p:nvSpPr>
          <p:cNvPr id="3" name="Slide Number Placeholder 2"/>
          <p:cNvSpPr>
            <a:spLocks noGrp="1"/>
          </p:cNvSpPr>
          <p:nvPr>
            <p:ph type="sldNum" sz="quarter" idx="12"/>
          </p:nvPr>
        </p:nvSpPr>
        <p:spPr/>
        <p:txBody>
          <a:bodyPr/>
          <a:lstStyle/>
          <a:p>
            <a:fld id="{B10E3885-B088-44D6-9A3E-C9E25D476564}" type="slidenum">
              <a:rPr lang="en-US" smtClean="0"/>
              <a:t>3</a:t>
            </a:fld>
            <a:endParaRPr lang="en-US" dirty="0"/>
          </a:p>
        </p:txBody>
      </p:sp>
      <p:pic>
        <p:nvPicPr>
          <p:cNvPr id="5" name="Picture 4"/>
          <p:cNvPicPr>
            <a:picLocks noChangeAspect="1"/>
          </p:cNvPicPr>
          <p:nvPr/>
        </p:nvPicPr>
        <p:blipFill>
          <a:blip r:embed="rId2"/>
          <a:stretch>
            <a:fillRect/>
          </a:stretch>
        </p:blipFill>
        <p:spPr>
          <a:xfrm>
            <a:off x="966787" y="2476635"/>
            <a:ext cx="10258425" cy="1190625"/>
          </a:xfrm>
          <a:prstGeom prst="rect">
            <a:avLst/>
          </a:prstGeom>
        </p:spPr>
      </p:pic>
    </p:spTree>
    <p:extLst>
      <p:ext uri="{BB962C8B-B14F-4D97-AF65-F5344CB8AC3E}">
        <p14:creationId xmlns:p14="http://schemas.microsoft.com/office/powerpoint/2010/main" val="25833143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Outcome</a:t>
            </a:r>
          </a:p>
        </p:txBody>
      </p:sp>
      <p:sp>
        <p:nvSpPr>
          <p:cNvPr id="3" name="Slide Number Placeholder 2"/>
          <p:cNvSpPr>
            <a:spLocks noGrp="1"/>
          </p:cNvSpPr>
          <p:nvPr>
            <p:ph type="sldNum" sz="quarter" idx="12"/>
          </p:nvPr>
        </p:nvSpPr>
        <p:spPr/>
        <p:txBody>
          <a:bodyPr/>
          <a:lstStyle/>
          <a:p>
            <a:fld id="{B10E3885-B088-44D6-9A3E-C9E25D476564}" type="slidenum">
              <a:rPr lang="en-US" smtClean="0"/>
              <a:t>4</a:t>
            </a:fld>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1564795813"/>
              </p:ext>
            </p:extLst>
          </p:nvPr>
        </p:nvGraphicFramePr>
        <p:xfrm>
          <a:off x="1011274" y="1481139"/>
          <a:ext cx="10669738" cy="3392079"/>
        </p:xfrm>
        <a:graphic>
          <a:graphicData uri="http://schemas.openxmlformats.org/drawingml/2006/table">
            <a:tbl>
              <a:tblPr firstRow="1" bandRow="1">
                <a:tableStyleId>{5C22544A-7EE6-4342-B048-85BDC9FD1C3A}</a:tableStyleId>
              </a:tblPr>
              <a:tblGrid>
                <a:gridCol w="3069100">
                  <a:extLst>
                    <a:ext uri="{9D8B030D-6E8A-4147-A177-3AD203B41FA5}">
                      <a16:colId xmlns:a16="http://schemas.microsoft.com/office/drawing/2014/main" val="3565141307"/>
                    </a:ext>
                  </a:extLst>
                </a:gridCol>
                <a:gridCol w="7600638">
                  <a:extLst>
                    <a:ext uri="{9D8B030D-6E8A-4147-A177-3AD203B41FA5}">
                      <a16:colId xmlns:a16="http://schemas.microsoft.com/office/drawing/2014/main" val="3329030019"/>
                    </a:ext>
                  </a:extLst>
                </a:gridCol>
              </a:tblGrid>
              <a:tr h="386517">
                <a:tc>
                  <a:txBody>
                    <a:bodyPr/>
                    <a:lstStyle/>
                    <a:p>
                      <a:r>
                        <a:rPr lang="en-US" sz="1400" dirty="0"/>
                        <a:t>Module</a:t>
                      </a:r>
                    </a:p>
                  </a:txBody>
                  <a:tcPr/>
                </a:tc>
                <a:tc>
                  <a:txBody>
                    <a:bodyPr/>
                    <a:lstStyle/>
                    <a:p>
                      <a:r>
                        <a:rPr lang="en-US" sz="1400" dirty="0"/>
                        <a:t>Expected Output</a:t>
                      </a:r>
                    </a:p>
                  </a:txBody>
                  <a:tcPr/>
                </a:tc>
                <a:extLst>
                  <a:ext uri="{0D108BD9-81ED-4DB2-BD59-A6C34878D82A}">
                    <a16:rowId xmlns:a16="http://schemas.microsoft.com/office/drawing/2014/main" val="50593931"/>
                  </a:ext>
                </a:extLst>
              </a:tr>
              <a:tr h="414982">
                <a:tc>
                  <a:txBody>
                    <a:bodyPr/>
                    <a:lstStyle/>
                    <a:p>
                      <a:r>
                        <a:rPr lang="en-US" sz="1200" dirty="0"/>
                        <a:t>HTML/CSS/JS</a:t>
                      </a:r>
                    </a:p>
                  </a:txBody>
                  <a:tcPr/>
                </a:tc>
                <a:tc>
                  <a:txBody>
                    <a:bodyPr/>
                    <a:lstStyle/>
                    <a:p>
                      <a:pPr marL="342900" marR="0" indent="-342900" algn="l" defTabSz="914267"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dk1"/>
                          </a:solidFill>
                          <a:effectLst/>
                          <a:latin typeface="+mn-lt"/>
                          <a:ea typeface="+mn-ea"/>
                          <a:cs typeface="+mn-cs"/>
                        </a:rPr>
                        <a:t>Complete</a:t>
                      </a:r>
                      <a:r>
                        <a:rPr lang="en-US" sz="1200" b="0" i="0" kern="1200" baseline="0" dirty="0">
                          <a:solidFill>
                            <a:schemeClr val="dk1"/>
                          </a:solidFill>
                          <a:effectLst/>
                          <a:latin typeface="+mn-lt"/>
                          <a:ea typeface="+mn-ea"/>
                          <a:cs typeface="+mn-cs"/>
                        </a:rPr>
                        <a:t> AngularJS course on Code Academy</a:t>
                      </a:r>
                    </a:p>
                    <a:p>
                      <a:pPr marL="342900" marR="0" indent="-342900" algn="l" defTabSz="914267"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dk1"/>
                          </a:solidFill>
                          <a:effectLst/>
                          <a:latin typeface="+mn-lt"/>
                          <a:ea typeface="+mn-ea"/>
                          <a:cs typeface="+mn-cs"/>
                        </a:rPr>
                        <a:t>Complete jQuery course on </a:t>
                      </a:r>
                      <a:r>
                        <a:rPr lang="en-US" sz="1200" b="0" i="0" kern="1200" dirty="0" err="1">
                          <a:solidFill>
                            <a:schemeClr val="dk1"/>
                          </a:solidFill>
                          <a:effectLst/>
                          <a:latin typeface="+mn-lt"/>
                          <a:ea typeface="+mn-ea"/>
                          <a:cs typeface="+mn-cs"/>
                          <a:hlinkClick r:id="rId3"/>
                        </a:rPr>
                        <a:t>Try.jQuery</a:t>
                      </a:r>
                      <a:r>
                        <a:rPr lang="en-US" sz="1200" b="0" i="0" kern="1200" dirty="0">
                          <a:solidFill>
                            <a:schemeClr val="dk1"/>
                          </a:solidFill>
                          <a:effectLst/>
                          <a:latin typeface="+mn-lt"/>
                          <a:ea typeface="+mn-ea"/>
                          <a:cs typeface="+mn-cs"/>
                          <a:hlinkClick r:id="rId3"/>
                        </a:rPr>
                        <a:t> </a:t>
                      </a:r>
                      <a:endParaRPr lang="en-US" sz="1200" b="0" i="0" kern="1200" dirty="0">
                        <a:solidFill>
                          <a:schemeClr val="dk1"/>
                        </a:solidFill>
                        <a:effectLst/>
                        <a:latin typeface="+mn-lt"/>
                        <a:ea typeface="+mn-ea"/>
                        <a:cs typeface="+mn-cs"/>
                      </a:endParaRPr>
                    </a:p>
                    <a:p>
                      <a:pPr marL="342900" marR="0" indent="-342900" algn="l" defTabSz="914267"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dk1"/>
                          </a:solidFill>
                          <a:effectLst/>
                          <a:latin typeface="+mn-lt"/>
                          <a:ea typeface="+mn-ea"/>
                          <a:cs typeface="+mn-cs"/>
                        </a:rPr>
                        <a:t>Complete Responsive</a:t>
                      </a:r>
                      <a:r>
                        <a:rPr lang="en-US" sz="1200" b="0" i="0" kern="1200" baseline="0" dirty="0">
                          <a:solidFill>
                            <a:schemeClr val="dk1"/>
                          </a:solidFill>
                          <a:effectLst/>
                          <a:latin typeface="+mn-lt"/>
                          <a:ea typeface="+mn-ea"/>
                          <a:cs typeface="+mn-cs"/>
                        </a:rPr>
                        <a:t> Web Apps Course</a:t>
                      </a:r>
                    </a:p>
                    <a:p>
                      <a:pPr marL="342900" marR="0" indent="-342900" algn="l" defTabSz="914267" rtl="0" eaLnBrk="1" fontAlgn="auto" latinLnBrk="0" hangingPunct="1">
                        <a:lnSpc>
                          <a:spcPct val="100000"/>
                        </a:lnSpc>
                        <a:spcBef>
                          <a:spcPts val="0"/>
                        </a:spcBef>
                        <a:spcAft>
                          <a:spcPts val="0"/>
                        </a:spcAft>
                        <a:buClrTx/>
                        <a:buSzTx/>
                        <a:buFont typeface="+mj-lt"/>
                        <a:buAutoNum type="arabicPeriod"/>
                        <a:tabLst/>
                        <a:defRPr/>
                      </a:pPr>
                      <a:r>
                        <a:rPr lang="en-US" sz="1200" b="0" i="0" kern="1200" dirty="0">
                          <a:solidFill>
                            <a:schemeClr val="dk1"/>
                          </a:solidFill>
                          <a:effectLst/>
                          <a:latin typeface="+mn-lt"/>
                          <a:ea typeface="+mn-ea"/>
                          <a:cs typeface="+mn-cs"/>
                        </a:rPr>
                        <a:t>Create</a:t>
                      </a:r>
                      <a:r>
                        <a:rPr lang="en-US" sz="1200" b="0" i="0" kern="1200" baseline="0" dirty="0">
                          <a:solidFill>
                            <a:schemeClr val="dk1"/>
                          </a:solidFill>
                          <a:effectLst/>
                          <a:latin typeface="+mn-lt"/>
                          <a:ea typeface="+mn-ea"/>
                          <a:cs typeface="+mn-cs"/>
                        </a:rPr>
                        <a:t> course on </a:t>
                      </a:r>
                      <a:r>
                        <a:rPr lang="en-US" sz="1200" b="0" i="0" kern="1200" baseline="0" dirty="0">
                          <a:solidFill>
                            <a:schemeClr val="dk1"/>
                          </a:solidFill>
                          <a:effectLst/>
                          <a:latin typeface="+mn-lt"/>
                          <a:ea typeface="+mn-ea"/>
                          <a:cs typeface="+mn-cs"/>
                          <a:hlinkClick r:id="rId4"/>
                        </a:rPr>
                        <a:t>NodeCasts.io</a:t>
                      </a:r>
                      <a:endParaRPr lang="en-US" sz="1200" b="0" i="0" kern="1200" dirty="0">
                        <a:solidFill>
                          <a:schemeClr val="dk1"/>
                        </a:solidFill>
                        <a:effectLst/>
                        <a:latin typeface="+mn-lt"/>
                        <a:ea typeface="+mn-ea"/>
                        <a:cs typeface="+mn-cs"/>
                      </a:endParaRPr>
                    </a:p>
                  </a:txBody>
                  <a:tcPr/>
                </a:tc>
                <a:extLst>
                  <a:ext uri="{0D108BD9-81ED-4DB2-BD59-A6C34878D82A}">
                    <a16:rowId xmlns:a16="http://schemas.microsoft.com/office/drawing/2014/main" val="3030163165"/>
                  </a:ext>
                </a:extLst>
              </a:tr>
              <a:tr h="522847">
                <a:tc>
                  <a:txBody>
                    <a:bodyPr/>
                    <a:lstStyle/>
                    <a:p>
                      <a:r>
                        <a:rPr lang="en-US" sz="1200" dirty="0"/>
                        <a:t>SSIS</a:t>
                      </a:r>
                    </a:p>
                  </a:txBody>
                  <a:tcPr/>
                </a:tc>
                <a:tc>
                  <a:txBody>
                    <a:bodyPr/>
                    <a:lstStyle/>
                    <a:p>
                      <a:pPr marL="342900" marR="0" indent="-342900" algn="l" defTabSz="914267" rtl="0" eaLnBrk="1" fontAlgn="auto" latinLnBrk="0" hangingPunct="1">
                        <a:lnSpc>
                          <a:spcPct val="100000"/>
                        </a:lnSpc>
                        <a:spcBef>
                          <a:spcPts val="0"/>
                        </a:spcBef>
                        <a:spcAft>
                          <a:spcPts val="0"/>
                        </a:spcAft>
                        <a:buClrTx/>
                        <a:buSzTx/>
                        <a:buFontTx/>
                        <a:buAutoNum type="arabicPeriod"/>
                        <a:tabLst/>
                        <a:defRPr/>
                      </a:pPr>
                      <a:r>
                        <a:rPr lang="en-US" sz="1200" b="0" i="0" kern="1200" dirty="0">
                          <a:solidFill>
                            <a:schemeClr val="dk1"/>
                          </a:solidFill>
                          <a:effectLst/>
                          <a:latin typeface="+mn-lt"/>
                          <a:ea typeface="+mn-ea"/>
                          <a:cs typeface="+mn-cs"/>
                        </a:rPr>
                        <a:t>70-461 Microsoft</a:t>
                      </a:r>
                      <a:r>
                        <a:rPr lang="en-US" sz="1200" b="0" i="0" kern="1200" baseline="0" dirty="0">
                          <a:solidFill>
                            <a:schemeClr val="dk1"/>
                          </a:solidFill>
                          <a:effectLst/>
                          <a:latin typeface="+mn-lt"/>
                          <a:ea typeface="+mn-ea"/>
                          <a:cs typeface="+mn-cs"/>
                        </a:rPr>
                        <a:t> Certification (</a:t>
                      </a:r>
                      <a:r>
                        <a:rPr lang="en-US" sz="1200" b="0" i="0" kern="1200" dirty="0">
                          <a:solidFill>
                            <a:schemeClr val="dk1"/>
                          </a:solidFill>
                          <a:effectLst/>
                          <a:latin typeface="+mn-lt"/>
                          <a:ea typeface="+mn-ea"/>
                          <a:cs typeface="+mn-cs"/>
                        </a:rPr>
                        <a:t>Querying Microsoft SQL Server 2012)</a:t>
                      </a:r>
                    </a:p>
                    <a:p>
                      <a:pPr marL="342900" marR="0" indent="-342900" algn="l" defTabSz="914267" rtl="0" eaLnBrk="1" fontAlgn="auto" latinLnBrk="0" hangingPunct="1">
                        <a:lnSpc>
                          <a:spcPct val="100000"/>
                        </a:lnSpc>
                        <a:spcBef>
                          <a:spcPts val="0"/>
                        </a:spcBef>
                        <a:spcAft>
                          <a:spcPts val="0"/>
                        </a:spcAft>
                        <a:buClrTx/>
                        <a:buSzTx/>
                        <a:buFontTx/>
                        <a:buAutoNum type="arabicPeriod"/>
                        <a:tabLst/>
                        <a:defRPr/>
                      </a:pPr>
                      <a:r>
                        <a:rPr lang="en-US" sz="1200" b="0" i="0" kern="1200" dirty="0">
                          <a:solidFill>
                            <a:schemeClr val="dk1"/>
                          </a:solidFill>
                          <a:effectLst/>
                          <a:latin typeface="+mn-lt"/>
                          <a:ea typeface="+mn-ea"/>
                          <a:cs typeface="+mn-cs"/>
                        </a:rPr>
                        <a:t>70-463 Microsoft Certification (Implementing a Data Warehouse with Microsoft SQL Server 2012)</a:t>
                      </a:r>
                      <a:endParaRPr lang="en-US" sz="1200" b="0" dirty="0"/>
                    </a:p>
                  </a:txBody>
                  <a:tcPr/>
                </a:tc>
                <a:extLst>
                  <a:ext uri="{0D108BD9-81ED-4DB2-BD59-A6C34878D82A}">
                    <a16:rowId xmlns:a16="http://schemas.microsoft.com/office/drawing/2014/main" val="2030111246"/>
                  </a:ext>
                </a:extLst>
              </a:tr>
              <a:tr h="386517">
                <a:tc>
                  <a:txBody>
                    <a:bodyPr/>
                    <a:lstStyle/>
                    <a:p>
                      <a:r>
                        <a:rPr lang="en-US" sz="1200" dirty="0"/>
                        <a:t>Power BI (Dat207x)</a:t>
                      </a:r>
                    </a:p>
                  </a:txBody>
                  <a:tcPr/>
                </a:tc>
                <a:tc>
                  <a:txBody>
                    <a:bodyPr/>
                    <a:lstStyle/>
                    <a:p>
                      <a:pPr marL="0" marR="0" indent="0" algn="l" defTabSz="914267" rtl="0" eaLnBrk="1" fontAlgn="auto" latinLnBrk="0" hangingPunct="1">
                        <a:lnSpc>
                          <a:spcPct val="100000"/>
                        </a:lnSpc>
                        <a:spcBef>
                          <a:spcPts val="0"/>
                        </a:spcBef>
                        <a:spcAft>
                          <a:spcPts val="0"/>
                        </a:spcAft>
                        <a:buClrTx/>
                        <a:buSzTx/>
                        <a:buFont typeface="+mj-lt"/>
                        <a:buNone/>
                        <a:tabLst/>
                        <a:defRPr/>
                      </a:pPr>
                      <a:r>
                        <a:rPr lang="en-US" sz="1200" b="0" dirty="0"/>
                        <a:t>EDX Course Completion</a:t>
                      </a:r>
                      <a:endParaRPr lang="en-US" sz="1200" b="0" baseline="0" dirty="0"/>
                    </a:p>
                  </a:txBody>
                  <a:tcPr/>
                </a:tc>
                <a:extLst>
                  <a:ext uri="{0D108BD9-81ED-4DB2-BD59-A6C34878D82A}">
                    <a16:rowId xmlns:a16="http://schemas.microsoft.com/office/drawing/2014/main" val="1274460999"/>
                  </a:ext>
                </a:extLst>
              </a:tr>
              <a:tr h="485693">
                <a:tc>
                  <a:txBody>
                    <a:bodyPr/>
                    <a:lstStyle/>
                    <a:p>
                      <a:r>
                        <a:rPr lang="en-US" sz="1200" dirty="0"/>
                        <a:t>C#</a:t>
                      </a:r>
                    </a:p>
                  </a:txBody>
                  <a:tcPr/>
                </a:tc>
                <a:tc>
                  <a:txBody>
                    <a:bodyPr/>
                    <a:lstStyle/>
                    <a:p>
                      <a:pPr marL="342900" marR="0" indent="-342900" algn="l" defTabSz="914267" rtl="0" eaLnBrk="1" fontAlgn="auto" latinLnBrk="0" hangingPunct="1">
                        <a:lnSpc>
                          <a:spcPct val="100000"/>
                        </a:lnSpc>
                        <a:spcBef>
                          <a:spcPts val="0"/>
                        </a:spcBef>
                        <a:spcAft>
                          <a:spcPts val="0"/>
                        </a:spcAft>
                        <a:buClrTx/>
                        <a:buSzTx/>
                        <a:buFont typeface="+mj-lt"/>
                        <a:buAutoNum type="arabicPeriod"/>
                        <a:tabLst/>
                        <a:defRPr/>
                      </a:pPr>
                      <a:r>
                        <a:rPr lang="en-US" sz="1200" b="0" i="0" u="none" strike="noStrike" kern="1200" dirty="0">
                          <a:solidFill>
                            <a:schemeClr val="dk1"/>
                          </a:solidFill>
                          <a:effectLst/>
                          <a:latin typeface="+mn-lt"/>
                          <a:ea typeface="+mn-ea"/>
                          <a:cs typeface="+mn-cs"/>
                        </a:rPr>
                        <a:t>Udemy Course completion</a:t>
                      </a:r>
                    </a:p>
                    <a:p>
                      <a:pPr marL="342900" marR="0" indent="-342900" algn="l" defTabSz="914267" rtl="0" eaLnBrk="1" fontAlgn="auto" latinLnBrk="0" hangingPunct="1">
                        <a:lnSpc>
                          <a:spcPct val="100000"/>
                        </a:lnSpc>
                        <a:spcBef>
                          <a:spcPts val="0"/>
                        </a:spcBef>
                        <a:spcAft>
                          <a:spcPts val="0"/>
                        </a:spcAft>
                        <a:buClrTx/>
                        <a:buSzTx/>
                        <a:buFont typeface="+mj-lt"/>
                        <a:buAutoNum type="arabicPeriod"/>
                        <a:tabLst/>
                        <a:defRPr/>
                      </a:pPr>
                      <a:r>
                        <a:rPr lang="en-US" sz="1200" b="0" i="0" u="none" strike="noStrike" kern="1200" baseline="0" dirty="0">
                          <a:solidFill>
                            <a:schemeClr val="dk1"/>
                          </a:solidFill>
                          <a:effectLst/>
                          <a:latin typeface="+mn-lt"/>
                          <a:ea typeface="+mn-ea"/>
                          <a:cs typeface="+mn-cs"/>
                        </a:rPr>
                        <a:t>MVA Course Completion</a:t>
                      </a:r>
                    </a:p>
                    <a:p>
                      <a:pPr marL="342900" marR="0" indent="-342900" algn="l" defTabSz="914267" rtl="0" eaLnBrk="1" fontAlgn="auto" latinLnBrk="0" hangingPunct="1">
                        <a:lnSpc>
                          <a:spcPct val="100000"/>
                        </a:lnSpc>
                        <a:spcBef>
                          <a:spcPts val="0"/>
                        </a:spcBef>
                        <a:spcAft>
                          <a:spcPts val="0"/>
                        </a:spcAft>
                        <a:buClrTx/>
                        <a:buSzTx/>
                        <a:buFont typeface="+mj-lt"/>
                        <a:buAutoNum type="arabicPeriod"/>
                        <a:tabLst/>
                        <a:defRPr/>
                      </a:pPr>
                      <a:r>
                        <a:rPr lang="en-US" sz="1200" b="0" i="0" u="none" strike="noStrike" kern="1200" baseline="0" dirty="0">
                          <a:solidFill>
                            <a:schemeClr val="dk1"/>
                          </a:solidFill>
                          <a:effectLst/>
                          <a:latin typeface="+mn-lt"/>
                          <a:ea typeface="+mn-ea"/>
                          <a:cs typeface="+mn-cs"/>
                        </a:rPr>
                        <a:t>70-487 Course Completion </a:t>
                      </a:r>
                      <a:endParaRPr lang="en-US" sz="1200" b="0" i="0" u="none" strike="noStrike" kern="1200" dirty="0">
                        <a:solidFill>
                          <a:schemeClr val="dk1"/>
                        </a:solidFill>
                        <a:effectLst/>
                        <a:latin typeface="+mn-lt"/>
                        <a:ea typeface="+mn-ea"/>
                        <a:cs typeface="+mn-cs"/>
                      </a:endParaRPr>
                    </a:p>
                  </a:txBody>
                  <a:tcPr/>
                </a:tc>
                <a:extLst>
                  <a:ext uri="{0D108BD9-81ED-4DB2-BD59-A6C34878D82A}">
                    <a16:rowId xmlns:a16="http://schemas.microsoft.com/office/drawing/2014/main" val="10004"/>
                  </a:ext>
                </a:extLst>
              </a:tr>
              <a:tr h="633158">
                <a:tc>
                  <a:txBody>
                    <a:bodyPr/>
                    <a:lstStyle/>
                    <a:p>
                      <a:r>
                        <a:rPr lang="en-US" sz="1200" dirty="0"/>
                        <a:t>SPO + Cloud Computing</a:t>
                      </a:r>
                    </a:p>
                  </a:txBody>
                  <a:tcPr/>
                </a:tc>
                <a:tc>
                  <a:txBody>
                    <a:bodyPr/>
                    <a:lstStyle/>
                    <a:p>
                      <a:pPr marL="342900" marR="0" indent="-342900" algn="l" defTabSz="914267" rtl="0" eaLnBrk="1" fontAlgn="auto" latinLnBrk="0" hangingPunct="1">
                        <a:lnSpc>
                          <a:spcPct val="100000"/>
                        </a:lnSpc>
                        <a:spcBef>
                          <a:spcPts val="0"/>
                        </a:spcBef>
                        <a:spcAft>
                          <a:spcPts val="0"/>
                        </a:spcAft>
                        <a:buClrTx/>
                        <a:buSzTx/>
                        <a:buFontTx/>
                        <a:buAutoNum type="arabicPeriod"/>
                        <a:tabLst/>
                        <a:defRPr/>
                      </a:pPr>
                      <a:r>
                        <a:rPr lang="en-US" sz="1200" b="0" i="0" u="none" strike="noStrike" kern="1200" dirty="0">
                          <a:solidFill>
                            <a:schemeClr val="dk1"/>
                          </a:solidFill>
                          <a:effectLst/>
                          <a:latin typeface="+mn-lt"/>
                          <a:ea typeface="+mn-ea"/>
                          <a:cs typeface="+mn-cs"/>
                        </a:rPr>
                        <a:t>70-533 Microsoft certification  (</a:t>
                      </a:r>
                      <a:r>
                        <a:rPr lang="fr-FR" sz="1200" b="0" i="0" kern="1200" dirty="0">
                          <a:solidFill>
                            <a:schemeClr val="dk1"/>
                          </a:solidFill>
                          <a:effectLst/>
                          <a:latin typeface="+mn-lt"/>
                          <a:ea typeface="+mn-ea"/>
                          <a:cs typeface="+mn-cs"/>
                        </a:rPr>
                        <a:t>Implementing Microsoft Azure Infrastructure Solutions</a:t>
                      </a:r>
                      <a:r>
                        <a:rPr lang="en-US" sz="1200" b="0" i="0" u="none" strike="noStrike" kern="1200" baseline="0" dirty="0">
                          <a:solidFill>
                            <a:schemeClr val="dk1"/>
                          </a:solidFill>
                          <a:effectLst/>
                          <a:latin typeface="+mn-lt"/>
                          <a:ea typeface="+mn-ea"/>
                          <a:cs typeface="+mn-cs"/>
                        </a:rPr>
                        <a:t>)</a:t>
                      </a:r>
                      <a:endParaRPr lang="en-US" sz="1200" b="0" dirty="0"/>
                    </a:p>
                  </a:txBody>
                  <a:tcPr/>
                </a:tc>
                <a:extLst>
                  <a:ext uri="{0D108BD9-81ED-4DB2-BD59-A6C34878D82A}">
                    <a16:rowId xmlns:a16="http://schemas.microsoft.com/office/drawing/2014/main" val="177953878"/>
                  </a:ext>
                </a:extLst>
              </a:tr>
            </a:tbl>
          </a:graphicData>
        </a:graphic>
      </p:graphicFrame>
      <p:sp>
        <p:nvSpPr>
          <p:cNvPr id="4" name="TextBox 3"/>
          <p:cNvSpPr txBox="1"/>
          <p:nvPr/>
        </p:nvSpPr>
        <p:spPr>
          <a:xfrm>
            <a:off x="981635" y="5735322"/>
            <a:ext cx="10372165" cy="984885"/>
          </a:xfrm>
          <a:prstGeom prst="rect">
            <a:avLst/>
          </a:prstGeom>
          <a:noFill/>
        </p:spPr>
        <p:txBody>
          <a:bodyPr wrap="square" rtlCol="0">
            <a:spAutoFit/>
          </a:bodyPr>
          <a:lstStyle/>
          <a:p>
            <a:r>
              <a:rPr lang="en-US" sz="1400" dirty="0"/>
              <a:t>Note:</a:t>
            </a:r>
          </a:p>
          <a:p>
            <a:pPr marL="342900" indent="-342900">
              <a:buFont typeface="+mj-lt"/>
              <a:buAutoNum type="arabicPeriod"/>
            </a:pPr>
            <a:r>
              <a:rPr lang="en-US" sz="1100" dirty="0"/>
              <a:t>All Microsoft certifications will be reimbursed by organization.</a:t>
            </a:r>
          </a:p>
          <a:p>
            <a:pPr marL="342900" indent="-342900">
              <a:buFont typeface="+mj-lt"/>
              <a:buAutoNum type="arabicPeriod"/>
            </a:pPr>
            <a:r>
              <a:rPr lang="en-US" sz="1100" dirty="0"/>
              <a:t>For other certifications, it is mandatory to complete all modules and you have an option to claim paid certificate. However it will not be reimbursed by organization</a:t>
            </a:r>
          </a:p>
          <a:p>
            <a:pPr marL="342900" indent="-342900">
              <a:buFont typeface="+mj-lt"/>
              <a:buAutoNum type="arabicPeriod"/>
            </a:pPr>
            <a:r>
              <a:rPr lang="en-US" sz="1100" dirty="0"/>
              <a:t>Attached Excel for detailed topics</a:t>
            </a:r>
            <a:endParaRPr lang="en-US" sz="1400" dirty="0"/>
          </a:p>
        </p:txBody>
      </p:sp>
      <p:graphicFrame>
        <p:nvGraphicFramePr>
          <p:cNvPr id="8" name="Object 7"/>
          <p:cNvGraphicFramePr>
            <a:graphicFrameLocks noChangeAspect="1"/>
          </p:cNvGraphicFramePr>
          <p:nvPr>
            <p:extLst>
              <p:ext uri="{D42A27DB-BD31-4B8C-83A1-F6EECF244321}">
                <p14:modId xmlns:p14="http://schemas.microsoft.com/office/powerpoint/2010/main" val="1806316928"/>
              </p:ext>
            </p:extLst>
          </p:nvPr>
        </p:nvGraphicFramePr>
        <p:xfrm>
          <a:off x="3615018" y="6328360"/>
          <a:ext cx="937932" cy="648739"/>
        </p:xfrm>
        <a:graphic>
          <a:graphicData uri="http://schemas.openxmlformats.org/presentationml/2006/ole">
            <mc:AlternateContent xmlns:mc="http://schemas.openxmlformats.org/markup-compatibility/2006">
              <mc:Choice xmlns:v="urn:schemas-microsoft-com:vml" Requires="v">
                <p:oleObj spid="_x0000_s1043" name="Worksheet" showAsIcon="1" r:id="rId5" imgW="914400" imgH="771480" progId="Excel.Sheet.12">
                  <p:embed/>
                </p:oleObj>
              </mc:Choice>
              <mc:Fallback>
                <p:oleObj name="Worksheet" showAsIcon="1" r:id="rId5" imgW="914400" imgH="771480" progId="Excel.Sheet.12">
                  <p:embed/>
                  <p:pic>
                    <p:nvPicPr>
                      <p:cNvPr id="0" name=""/>
                      <p:cNvPicPr/>
                      <p:nvPr/>
                    </p:nvPicPr>
                    <p:blipFill>
                      <a:blip r:embed="rId6"/>
                      <a:stretch>
                        <a:fillRect/>
                      </a:stretch>
                    </p:blipFill>
                    <p:spPr>
                      <a:xfrm>
                        <a:off x="3615018" y="6328360"/>
                        <a:ext cx="937932" cy="648739"/>
                      </a:xfrm>
                      <a:prstGeom prst="rect">
                        <a:avLst/>
                      </a:prstGeom>
                    </p:spPr>
                  </p:pic>
                </p:oleObj>
              </mc:Fallback>
            </mc:AlternateContent>
          </a:graphicData>
        </a:graphic>
      </p:graphicFrame>
    </p:spTree>
    <p:extLst>
      <p:ext uri="{BB962C8B-B14F-4D97-AF65-F5344CB8AC3E}">
        <p14:creationId xmlns:p14="http://schemas.microsoft.com/office/powerpoint/2010/main" val="31080658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Training Outcome – </a:t>
            </a:r>
            <a:r>
              <a:rPr lang="en-US" sz="3600" dirty="0"/>
              <a:t>Sample Certificates</a:t>
            </a:r>
            <a:endParaRPr lang="en-US" dirty="0"/>
          </a:p>
        </p:txBody>
      </p:sp>
      <p:sp>
        <p:nvSpPr>
          <p:cNvPr id="3" name="Slide Number Placeholder 2"/>
          <p:cNvSpPr>
            <a:spLocks noGrp="1"/>
          </p:cNvSpPr>
          <p:nvPr>
            <p:ph type="sldNum" sz="quarter" idx="12"/>
          </p:nvPr>
        </p:nvSpPr>
        <p:spPr/>
        <p:txBody>
          <a:bodyPr/>
          <a:lstStyle/>
          <a:p>
            <a:fld id="{B10E3885-B088-44D6-9A3E-C9E25D476564}" type="slidenum">
              <a:rPr lang="en-US" smtClean="0"/>
              <a:t>5</a:t>
            </a:fld>
            <a:endParaRPr lang="en-US" dirty="0"/>
          </a:p>
        </p:txBody>
      </p:sp>
      <p:pic>
        <p:nvPicPr>
          <p:cNvPr id="5" name="Picture 4"/>
          <p:cNvPicPr>
            <a:picLocks noChangeAspect="1"/>
          </p:cNvPicPr>
          <p:nvPr/>
        </p:nvPicPr>
        <p:blipFill>
          <a:blip r:embed="rId2"/>
          <a:stretch>
            <a:fillRect/>
          </a:stretch>
        </p:blipFill>
        <p:spPr>
          <a:xfrm>
            <a:off x="4150107" y="2544482"/>
            <a:ext cx="3617675" cy="2611388"/>
          </a:xfrm>
          <a:prstGeom prst="rect">
            <a:avLst/>
          </a:prstGeom>
          <a:ln>
            <a:noFill/>
          </a:ln>
          <a:effectLst>
            <a:outerShdw blurRad="292100" dist="139700" dir="2700000" algn="tl" rotWithShape="0">
              <a:srgbClr val="333333">
                <a:alpha val="65000"/>
              </a:srgbClr>
            </a:outerShdw>
          </a:effectLst>
        </p:spPr>
      </p:pic>
      <p:pic>
        <p:nvPicPr>
          <p:cNvPr id="6" name="Picture 5"/>
          <p:cNvPicPr>
            <a:picLocks noChangeAspect="1"/>
          </p:cNvPicPr>
          <p:nvPr/>
        </p:nvPicPr>
        <p:blipFill>
          <a:blip r:embed="rId3"/>
          <a:stretch>
            <a:fillRect/>
          </a:stretch>
        </p:blipFill>
        <p:spPr>
          <a:xfrm>
            <a:off x="231487" y="2544482"/>
            <a:ext cx="3569855" cy="2597938"/>
          </a:xfrm>
          <a:prstGeom prst="rect">
            <a:avLst/>
          </a:prstGeom>
          <a:ln>
            <a:noFill/>
          </a:ln>
          <a:effectLst>
            <a:outerShdw blurRad="292100" dist="139700" dir="2700000" algn="tl" rotWithShape="0">
              <a:srgbClr val="333333">
                <a:alpha val="65000"/>
              </a:srgbClr>
            </a:outerShdw>
          </a:effectLst>
        </p:spPr>
      </p:pic>
      <p:pic>
        <p:nvPicPr>
          <p:cNvPr id="7" name="Picture 6"/>
          <p:cNvPicPr>
            <a:picLocks noChangeAspect="1"/>
          </p:cNvPicPr>
          <p:nvPr/>
        </p:nvPicPr>
        <p:blipFill>
          <a:blip r:embed="rId4"/>
          <a:stretch>
            <a:fillRect/>
          </a:stretch>
        </p:blipFill>
        <p:spPr>
          <a:xfrm>
            <a:off x="8189300" y="2544482"/>
            <a:ext cx="3726908" cy="259793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851437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10E3885-B088-44D6-9A3E-C9E25D476564}" type="slidenum">
              <a:rPr lang="en-US" smtClean="0"/>
              <a:t>6</a:t>
            </a:fld>
            <a:endParaRPr lang="en-US" dirty="0"/>
          </a:p>
        </p:txBody>
      </p:sp>
      <p:sp>
        <p:nvSpPr>
          <p:cNvPr id="21" name="Title 1"/>
          <p:cNvSpPr txBox="1">
            <a:spLocks/>
          </p:cNvSpPr>
          <p:nvPr/>
        </p:nvSpPr>
        <p:spPr>
          <a:xfrm>
            <a:off x="380145" y="0"/>
            <a:ext cx="11811856" cy="1325563"/>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latin typeface="Calibri" panose="020F0502020204030204" pitchFamily="34" charset="0"/>
              </a:rPr>
              <a:t>Expectations from Participants</a:t>
            </a:r>
          </a:p>
        </p:txBody>
      </p:sp>
      <p:sp>
        <p:nvSpPr>
          <p:cNvPr id="19" name="Content Placeholder 2"/>
          <p:cNvSpPr txBox="1">
            <a:spLocks/>
          </p:cNvSpPr>
          <p:nvPr/>
        </p:nvSpPr>
        <p:spPr>
          <a:xfrm>
            <a:off x="441790" y="1235801"/>
            <a:ext cx="11216809" cy="5330099"/>
          </a:xfrm>
          <a:prstGeom prst="rect">
            <a:avLst/>
          </a:prstGeom>
        </p:spPr>
        <p:txBody>
          <a:bodyPr/>
          <a:lstStyle>
            <a:lvl1pPr marL="228567" indent="-228567" algn="l" defTabSz="91426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01" indent="-228567" algn="l" defTabSz="91426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33" indent="-228567" algn="l" defTabSz="91426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968"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02"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234"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369"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03"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38"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sz="1800" dirty="0">
                <a:latin typeface="Calibri" panose="020F0502020204030204" pitchFamily="34" charset="0"/>
              </a:rPr>
              <a:t>Q. Is attendance mandatory for Extended Training Program?</a:t>
            </a:r>
          </a:p>
          <a:p>
            <a:pPr marL="0" indent="0">
              <a:buNone/>
            </a:pPr>
            <a:r>
              <a:rPr lang="en-IN" sz="1800" dirty="0">
                <a:latin typeface="Calibri" panose="020F0502020204030204" pitchFamily="34" charset="0"/>
              </a:rPr>
              <a:t>A. Yes, Attendance is mandatory</a:t>
            </a:r>
          </a:p>
          <a:p>
            <a:pPr lvl="1"/>
            <a:r>
              <a:rPr lang="en-IN" sz="1800" dirty="0">
                <a:latin typeface="Calibri" panose="020F0502020204030204" pitchFamily="34" charset="0"/>
              </a:rPr>
              <a:t>Office starts at 8:30 AM and we will have our team huddle at 8:45 AM. One leave will be deducted in case of late attendance for more than 2 Saturdays. </a:t>
            </a:r>
          </a:p>
          <a:p>
            <a:pPr lvl="1"/>
            <a:r>
              <a:rPr lang="en-IN" sz="1800" dirty="0">
                <a:latin typeface="Calibri" panose="020F0502020204030204" pitchFamily="34" charset="0"/>
              </a:rPr>
              <a:t>Leaves taken will be deducted from your leave balance.</a:t>
            </a:r>
          </a:p>
          <a:p>
            <a:pPr lvl="1"/>
            <a:r>
              <a:rPr lang="en-IN" sz="1800" dirty="0">
                <a:latin typeface="Calibri" panose="020F0502020204030204" pitchFamily="34" charset="0"/>
              </a:rPr>
              <a:t>Prior approval from your project manager will be required if unavailability is due to project deliverables. Your leave balance will not be deducted in such cases.</a:t>
            </a:r>
          </a:p>
          <a:p>
            <a:pPr lvl="1"/>
            <a:endParaRPr lang="en-IN" sz="1800" dirty="0">
              <a:latin typeface="Calibri" panose="020F0502020204030204" pitchFamily="34" charset="0"/>
            </a:endParaRPr>
          </a:p>
          <a:p>
            <a:pPr marL="0" lvl="1" indent="0">
              <a:buNone/>
            </a:pPr>
            <a:r>
              <a:rPr lang="en-IN" sz="1800" dirty="0">
                <a:latin typeface="Calibri" panose="020F0502020204030204" pitchFamily="34" charset="0"/>
              </a:rPr>
              <a:t>Q. What if I can not complete the required assignments on time?</a:t>
            </a:r>
          </a:p>
          <a:p>
            <a:pPr marL="457200" lvl="1" indent="-457200">
              <a:buAutoNum type="alphaUcPeriod"/>
            </a:pPr>
            <a:r>
              <a:rPr lang="en-IN" sz="1800" dirty="0">
                <a:latin typeface="Calibri" panose="020F0502020204030204" pitchFamily="34" charset="0"/>
              </a:rPr>
              <a:t>Modules are designed such that each team member can complete within the defined timeline. If you take longer time to complete your assignments then your Extended Training Program will be extended so that you can complete remaining modules. In case of delays greater than three weeks, there will be an escalation to your manager and senior management.</a:t>
            </a:r>
          </a:p>
          <a:p>
            <a:pPr marL="0" lvl="1" indent="0">
              <a:buNone/>
            </a:pPr>
            <a:endParaRPr lang="en-IN" sz="1800" dirty="0">
              <a:latin typeface="Calibri" panose="020F0502020204030204" pitchFamily="34" charset="0"/>
            </a:endParaRPr>
          </a:p>
          <a:p>
            <a:pPr marL="0" lvl="1" indent="0">
              <a:buNone/>
            </a:pPr>
            <a:r>
              <a:rPr lang="en-IN" sz="1800" dirty="0">
                <a:latin typeface="Calibri" panose="020F0502020204030204" pitchFamily="34" charset="0"/>
              </a:rPr>
              <a:t>Q. How will this impact my performance?</a:t>
            </a:r>
          </a:p>
          <a:p>
            <a:pPr marL="461963" lvl="1" indent="-461963">
              <a:buNone/>
            </a:pPr>
            <a:r>
              <a:rPr lang="en-IN" sz="1800" dirty="0">
                <a:latin typeface="Calibri" panose="020F0502020204030204" pitchFamily="34" charset="0"/>
              </a:rPr>
              <a:t>A. 	Topics covered during the Extended Training Program will cover 60%-70% of the technical expertise required to deliver projects. Failure to meet your goals will result in long work hours and rework and thereby impacting your overall performance at work.</a:t>
            </a:r>
          </a:p>
        </p:txBody>
      </p:sp>
    </p:spTree>
    <p:extLst>
      <p:ext uri="{BB962C8B-B14F-4D97-AF65-F5344CB8AC3E}">
        <p14:creationId xmlns:p14="http://schemas.microsoft.com/office/powerpoint/2010/main" val="870486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B10E3885-B088-44D6-9A3E-C9E25D476564}" type="slidenum">
              <a:rPr lang="en-US" smtClean="0"/>
              <a:t>7</a:t>
            </a:fld>
            <a:endParaRPr lang="en-US" dirty="0"/>
          </a:p>
        </p:txBody>
      </p:sp>
      <p:sp>
        <p:nvSpPr>
          <p:cNvPr id="21" name="Title 1"/>
          <p:cNvSpPr txBox="1">
            <a:spLocks/>
          </p:cNvSpPr>
          <p:nvPr/>
        </p:nvSpPr>
        <p:spPr>
          <a:xfrm>
            <a:off x="380145" y="0"/>
            <a:ext cx="11811856" cy="1325563"/>
          </a:xfrm>
          <a:prstGeom prst="rect">
            <a:avLst/>
          </a:prstGeom>
        </p:spPr>
        <p:txBody>
          <a:bodyPr vert="horz" lIns="91440" tIns="45720" rIns="91440" bIns="45720" rtlCol="0" anchor="ctr">
            <a:normAutofit/>
          </a:bodyPr>
          <a:lstStyle>
            <a:lvl1pPr algn="l" defTabSz="914377" rtl="0" eaLnBrk="1" latinLnBrk="0" hangingPunct="1">
              <a:lnSpc>
                <a:spcPct val="90000"/>
              </a:lnSpc>
              <a:spcBef>
                <a:spcPct val="0"/>
              </a:spcBef>
              <a:buNone/>
              <a:defRPr sz="4400" kern="1200">
                <a:solidFill>
                  <a:schemeClr val="accent1"/>
                </a:solidFill>
                <a:latin typeface="+mj-lt"/>
                <a:ea typeface="+mj-ea"/>
                <a:cs typeface="+mj-cs"/>
              </a:defRPr>
            </a:lvl1pPr>
          </a:lstStyle>
          <a:p>
            <a:r>
              <a:rPr lang="en-US" dirty="0">
                <a:latin typeface="Calibri" panose="020F0502020204030204" pitchFamily="34" charset="0"/>
              </a:rPr>
              <a:t>Expectations from Participants</a:t>
            </a:r>
          </a:p>
        </p:txBody>
      </p:sp>
      <p:sp>
        <p:nvSpPr>
          <p:cNvPr id="19" name="Content Placeholder 2"/>
          <p:cNvSpPr txBox="1">
            <a:spLocks/>
          </p:cNvSpPr>
          <p:nvPr/>
        </p:nvSpPr>
        <p:spPr>
          <a:xfrm>
            <a:off x="441790" y="1235801"/>
            <a:ext cx="11216809" cy="5330099"/>
          </a:xfrm>
          <a:prstGeom prst="rect">
            <a:avLst/>
          </a:prstGeom>
        </p:spPr>
        <p:txBody>
          <a:bodyPr/>
          <a:lstStyle>
            <a:lvl1pPr marL="228567" indent="-228567" algn="l" defTabSz="91426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01" indent="-228567" algn="l" defTabSz="91426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833" indent="-228567" algn="l" defTabSz="91426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599968"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102"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234"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369"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503"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5638" indent="-228567" algn="l" defTabSz="91426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IN" sz="1800" dirty="0">
                <a:latin typeface="Calibri" panose="020F0502020204030204" pitchFamily="34" charset="0"/>
              </a:rPr>
              <a:t>Q. Can I complete my other training assignments (CS 50x, Data Warehouse, etc.) as part of this program?</a:t>
            </a:r>
          </a:p>
          <a:p>
            <a:pPr marL="342900" indent="-342900">
              <a:buAutoNum type="alphaUcPeriod"/>
            </a:pPr>
            <a:r>
              <a:rPr lang="en-IN" sz="1800" dirty="0">
                <a:latin typeface="Calibri" panose="020F0502020204030204" pitchFamily="34" charset="0"/>
              </a:rPr>
              <a:t>No. Topics covered in Extended Training Program are designed to help you increase your productivity in day-to-day delivery. We want you to quickly grasp on these topics so that you can be more effective at work.</a:t>
            </a:r>
          </a:p>
          <a:p>
            <a:pPr marL="0" indent="0">
              <a:buNone/>
            </a:pPr>
            <a:endParaRPr lang="en-IN" sz="1800" dirty="0">
              <a:latin typeface="Calibri" panose="020F0502020204030204" pitchFamily="34" charset="0"/>
            </a:endParaRPr>
          </a:p>
          <a:p>
            <a:pPr marL="0" lvl="1" indent="0">
              <a:buNone/>
            </a:pPr>
            <a:r>
              <a:rPr lang="en-IN" sz="1800" dirty="0">
                <a:latin typeface="Calibri" panose="020F0502020204030204" pitchFamily="34" charset="0"/>
              </a:rPr>
              <a:t>Q. Is it required to come on Saturday’s after I complete all the modules in 4 months following the express route?</a:t>
            </a:r>
          </a:p>
          <a:p>
            <a:pPr marL="341313" lvl="1" indent="-341313">
              <a:buAutoNum type="alphaUcPeriod"/>
            </a:pPr>
            <a:r>
              <a:rPr lang="en-IN" sz="1800" dirty="0">
                <a:latin typeface="Calibri" panose="020F0502020204030204" pitchFamily="34" charset="0"/>
              </a:rPr>
              <a:t>No. There is no need for you to come on Saturday if you completed all the modules ahead of time. However, we highly recommend you to go through these courseware since they are delivered by the best SMEs in the world.</a:t>
            </a:r>
          </a:p>
          <a:p>
            <a:pPr marL="457200" lvl="1" indent="-457200">
              <a:buAutoNum type="alphaUcPeriod"/>
            </a:pPr>
            <a:endParaRPr lang="en-IN" sz="1800" dirty="0">
              <a:latin typeface="Calibri" panose="020F0502020204030204" pitchFamily="34" charset="0"/>
            </a:endParaRPr>
          </a:p>
          <a:p>
            <a:pPr marL="0" lvl="1" indent="0">
              <a:buNone/>
            </a:pPr>
            <a:r>
              <a:rPr lang="en-IN" sz="1800" dirty="0">
                <a:latin typeface="Calibri" panose="020F0502020204030204" pitchFamily="34" charset="0"/>
              </a:rPr>
              <a:t>Q. Can I take a break of one or two weeks during the six months period?</a:t>
            </a:r>
          </a:p>
          <a:p>
            <a:pPr marL="461963" lvl="1" indent="-461963">
              <a:buAutoNum type="alphaUcPeriod"/>
            </a:pPr>
            <a:r>
              <a:rPr lang="en-IN" sz="1800" dirty="0">
                <a:latin typeface="Calibri" panose="020F0502020204030204" pitchFamily="34" charset="0"/>
              </a:rPr>
              <a:t>Attendance is mandatory. If you take a break then ensure that you complete your modules on time to avoid escalations.</a:t>
            </a:r>
          </a:p>
          <a:p>
            <a:pPr marL="461963" lvl="1" indent="-461963">
              <a:buAutoNum type="alphaUcPeriod"/>
            </a:pPr>
            <a:endParaRPr lang="en-IN" sz="1800" dirty="0">
              <a:latin typeface="Calibri" panose="020F0502020204030204" pitchFamily="34" charset="0"/>
            </a:endParaRPr>
          </a:p>
        </p:txBody>
      </p:sp>
    </p:spTree>
    <p:extLst>
      <p:ext uri="{BB962C8B-B14F-4D97-AF65-F5344CB8AC3E}">
        <p14:creationId xmlns:p14="http://schemas.microsoft.com/office/powerpoint/2010/main" val="1371773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Notes</a:t>
            </a:r>
          </a:p>
        </p:txBody>
      </p:sp>
      <p:sp>
        <p:nvSpPr>
          <p:cNvPr id="3" name="Content Placeholder 2"/>
          <p:cNvSpPr>
            <a:spLocks noGrp="1"/>
          </p:cNvSpPr>
          <p:nvPr>
            <p:ph idx="1"/>
          </p:nvPr>
        </p:nvSpPr>
        <p:spPr/>
        <p:txBody>
          <a:bodyPr/>
          <a:lstStyle/>
          <a:p>
            <a:pPr marL="0" indent="0">
              <a:buNone/>
            </a:pPr>
            <a:r>
              <a:rPr lang="en-US" dirty="0"/>
              <a:t>Contact for any queries or approvals: </a:t>
            </a:r>
            <a:r>
              <a:rPr lang="en-US" dirty="0">
                <a:hlinkClick r:id="rId2"/>
              </a:rPr>
              <a:t>maqextendedbootcampadmins@maqsoftware.com</a:t>
            </a:r>
            <a:endParaRPr lang="en-US" dirty="0"/>
          </a:p>
          <a:p>
            <a:endParaRPr lang="en-US" dirty="0"/>
          </a:p>
          <a:p>
            <a:pPr marL="0" indent="0">
              <a:buNone/>
            </a:pPr>
            <a:r>
              <a:rPr lang="en-US" dirty="0"/>
              <a:t>Boot camp coordinators:</a:t>
            </a:r>
          </a:p>
          <a:p>
            <a:r>
              <a:rPr lang="en-US" dirty="0"/>
              <a:t>Mumbai: Suresh M and Sagar S</a:t>
            </a:r>
          </a:p>
          <a:p>
            <a:r>
              <a:rPr lang="en-US" dirty="0"/>
              <a:t>Hyderabad: Vimal V and Sunil P</a:t>
            </a:r>
          </a:p>
        </p:txBody>
      </p:sp>
      <p:sp>
        <p:nvSpPr>
          <p:cNvPr id="4" name="Slide Number Placeholder 3"/>
          <p:cNvSpPr>
            <a:spLocks noGrp="1"/>
          </p:cNvSpPr>
          <p:nvPr>
            <p:ph type="sldNum" sz="quarter" idx="12"/>
          </p:nvPr>
        </p:nvSpPr>
        <p:spPr/>
        <p:txBody>
          <a:bodyPr/>
          <a:lstStyle/>
          <a:p>
            <a:fld id="{B10E3885-B088-44D6-9A3E-C9E25D476564}" type="slidenum">
              <a:rPr lang="en-US" smtClean="0"/>
              <a:t>8</a:t>
            </a:fld>
            <a:endParaRPr lang="en-US" dirty="0"/>
          </a:p>
        </p:txBody>
      </p:sp>
    </p:spTree>
    <p:extLst>
      <p:ext uri="{BB962C8B-B14F-4D97-AF65-F5344CB8AC3E}">
        <p14:creationId xmlns:p14="http://schemas.microsoft.com/office/powerpoint/2010/main" val="1871708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0" y="-1"/>
            <a:ext cx="12192000" cy="5235547"/>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2160" dirty="0">
                <a:solidFill>
                  <a:schemeClr val="bg1"/>
                </a:solidFill>
                <a:latin typeface="Segoe UI Light" panose="020B0502040204020203" pitchFamily="34" charset="0"/>
                <a:cs typeface="Segoe UI Light" panose="020B0502040204020203" pitchFamily="34" charset="0"/>
              </a:rPr>
              <a:t>15446 Bel Red Road, Suite 201</a:t>
            </a:r>
          </a:p>
          <a:p>
            <a:r>
              <a:rPr lang="en-US" sz="2160" dirty="0">
                <a:solidFill>
                  <a:schemeClr val="bg1"/>
                </a:solidFill>
                <a:latin typeface="Segoe UI Light" panose="020B0502040204020203" pitchFamily="34" charset="0"/>
                <a:cs typeface="Segoe UI Light" panose="020B0502040204020203" pitchFamily="34" charset="0"/>
              </a:rPr>
              <a:t>Redmond, WA 98052</a:t>
            </a:r>
          </a:p>
          <a:p>
            <a:pPr algn="ctr"/>
            <a:endParaRPr lang="en-US" sz="2160" dirty="0"/>
          </a:p>
        </p:txBody>
      </p:sp>
      <p:sp>
        <p:nvSpPr>
          <p:cNvPr id="4" name="Rectangle 3"/>
          <p:cNvSpPr/>
          <p:nvPr/>
        </p:nvSpPr>
        <p:spPr>
          <a:xfrm>
            <a:off x="0" y="74144"/>
            <a:ext cx="12192000" cy="4680119"/>
          </a:xfrm>
          <a:prstGeom prst="rect">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160" dirty="0"/>
          </a:p>
        </p:txBody>
      </p:sp>
      <p:pic>
        <p:nvPicPr>
          <p:cNvPr id="18" name="Picture 17"/>
          <p:cNvPicPr>
            <a:picLocks noChangeAspect="1"/>
          </p:cNvPicPr>
          <p:nvPr/>
        </p:nvPicPr>
        <p:blipFill>
          <a:blip r:embed="rId3"/>
          <a:stretch>
            <a:fillRect/>
          </a:stretch>
        </p:blipFill>
        <p:spPr>
          <a:xfrm>
            <a:off x="4047796" y="1161534"/>
            <a:ext cx="8070216" cy="3332982"/>
          </a:xfrm>
          <a:prstGeom prst="rect">
            <a:avLst/>
          </a:prstGeom>
        </p:spPr>
      </p:pic>
      <p:sp>
        <p:nvSpPr>
          <p:cNvPr id="10" name="Title 1"/>
          <p:cNvSpPr txBox="1">
            <a:spLocks/>
          </p:cNvSpPr>
          <p:nvPr/>
        </p:nvSpPr>
        <p:spPr>
          <a:xfrm>
            <a:off x="314036" y="2142836"/>
            <a:ext cx="11648996" cy="2192858"/>
          </a:xfrm>
          <a:prstGeom prst="rect">
            <a:avLst/>
          </a:prstGeom>
        </p:spPr>
        <p:txBody>
          <a:bodyPr/>
          <a:lstStyle>
            <a:lvl1pPr algn="l" defTabSz="914377" rtl="0" eaLnBrk="1" latinLnBrk="0" hangingPunct="1">
              <a:lnSpc>
                <a:spcPct val="90000"/>
              </a:lnSpc>
              <a:spcBef>
                <a:spcPct val="0"/>
              </a:spcBef>
              <a:buNone/>
              <a:defRPr sz="4400" kern="1200">
                <a:solidFill>
                  <a:schemeClr val="accent1"/>
                </a:solidFill>
                <a:latin typeface="+mj-lt"/>
                <a:ea typeface="+mj-ea"/>
                <a:cs typeface="+mj-cs"/>
              </a:defRPr>
            </a:lvl1pPr>
          </a:lstStyle>
          <a:p>
            <a:pPr algn="ctr"/>
            <a:r>
              <a:rPr lang="en-US" dirty="0">
                <a:latin typeface="Calibri" panose="020F0502020204030204" pitchFamily="34" charset="0"/>
              </a:rPr>
              <a:t>Thank You</a:t>
            </a:r>
          </a:p>
        </p:txBody>
      </p:sp>
      <p:sp>
        <p:nvSpPr>
          <p:cNvPr id="2" name="Slide Number Placeholder 1"/>
          <p:cNvSpPr>
            <a:spLocks noGrp="1"/>
          </p:cNvSpPr>
          <p:nvPr>
            <p:ph type="sldNum" sz="quarter" idx="12"/>
          </p:nvPr>
        </p:nvSpPr>
        <p:spPr/>
        <p:txBody>
          <a:bodyPr/>
          <a:lstStyle/>
          <a:p>
            <a:fld id="{B10E3885-B088-44D6-9A3E-C9E25D476564}" type="slidenum">
              <a:rPr lang="en-US" smtClean="0"/>
              <a:t>9</a:t>
            </a:fld>
            <a:endParaRPr lang="en-US" dirty="0"/>
          </a:p>
        </p:txBody>
      </p:sp>
    </p:spTree>
    <p:extLst>
      <p:ext uri="{BB962C8B-B14F-4D97-AF65-F5344CB8AC3E}">
        <p14:creationId xmlns:p14="http://schemas.microsoft.com/office/powerpoint/2010/main" val="4028841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MAQ Power point Template Colors">
      <a:dk1>
        <a:srgbClr val="3F3F3F"/>
      </a:dk1>
      <a:lt1>
        <a:srgbClr val="FFFFFF"/>
      </a:lt1>
      <a:dk2>
        <a:srgbClr val="58595B"/>
      </a:dk2>
      <a:lt2>
        <a:srgbClr val="E5E5E5"/>
      </a:lt2>
      <a:accent1>
        <a:srgbClr val="BA141A"/>
      </a:accent1>
      <a:accent2>
        <a:srgbClr val="58595B"/>
      </a:accent2>
      <a:accent3>
        <a:srgbClr val="0072C6"/>
      </a:accent3>
      <a:accent4>
        <a:srgbClr val="3F3F3F"/>
      </a:accent4>
      <a:accent5>
        <a:srgbClr val="E5E5E5"/>
      </a:accent5>
      <a:accent6>
        <a:srgbClr val="FFFFFF"/>
      </a:accent6>
      <a:hlink>
        <a:srgbClr val="3F3F3F"/>
      </a:hlink>
      <a:folHlink>
        <a:srgbClr val="BA141A"/>
      </a:folHlink>
    </a:clrScheme>
    <a:fontScheme name="Maq Template Fonts">
      <a:majorFont>
        <a:latin typeface="Segoe UI Black"/>
        <a:ea typeface=""/>
        <a:cs typeface=""/>
      </a:majorFont>
      <a:minorFont>
        <a:latin typeface="Segoe U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b1b72091-a4aa-4602-b592-90db4199223f">
      <UserInfo>
        <DisplayName/>
        <AccountId xsi:nil="true"/>
        <AccountType/>
      </UserInfo>
    </SharedWithUser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8F12DCFCE37BA3439EC9519493F731D2" ma:contentTypeVersion="2" ma:contentTypeDescription="Create a new document." ma:contentTypeScope="" ma:versionID="7ee1bbd5d314e1d9767ad31cc184e048">
  <xsd:schema xmlns:xsd="http://www.w3.org/2001/XMLSchema" xmlns:xs="http://www.w3.org/2001/XMLSchema" xmlns:p="http://schemas.microsoft.com/office/2006/metadata/properties" xmlns:ns2="b1b72091-a4aa-4602-b592-90db4199223f" targetNamespace="http://schemas.microsoft.com/office/2006/metadata/properties" ma:root="true" ma:fieldsID="b1ad24ae0f5f6d2132ee23deebdf9236" ns2:_="">
    <xsd:import namespace="b1b72091-a4aa-4602-b592-90db4199223f"/>
    <xsd:element name="properties">
      <xsd:complexType>
        <xsd:sequence>
          <xsd:element name="documentManagement">
            <xsd:complexType>
              <xsd:all>
                <xsd:element ref="ns2:SharedWithUsers" minOccurs="0"/>
                <xsd:element ref="ns2: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b72091-a4aa-4602-b592-90db4199223f"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DE788DB-F4AE-4727-8D20-955FF609A9ED}">
  <ds:schemaRefs>
    <ds:schemaRef ds:uri="http://purl.org/dc/dcmitype/"/>
    <ds:schemaRef ds:uri="http://schemas.openxmlformats.org/package/2006/metadata/core-properties"/>
    <ds:schemaRef ds:uri="http://schemas.microsoft.com/office/2006/metadata/properties"/>
    <ds:schemaRef ds:uri="http://schemas.microsoft.com/office/infopath/2007/PartnerControls"/>
    <ds:schemaRef ds:uri="http://www.w3.org/XML/1998/namespace"/>
    <ds:schemaRef ds:uri="http://schemas.microsoft.com/office/2006/documentManagement/types"/>
    <ds:schemaRef ds:uri="http://purl.org/dc/elements/1.1/"/>
    <ds:schemaRef ds:uri="b1b72091-a4aa-4602-b592-90db4199223f"/>
    <ds:schemaRef ds:uri="http://purl.org/dc/terms/"/>
  </ds:schemaRefs>
</ds:datastoreItem>
</file>

<file path=customXml/itemProps2.xml><?xml version="1.0" encoding="utf-8"?>
<ds:datastoreItem xmlns:ds="http://schemas.openxmlformats.org/officeDocument/2006/customXml" ds:itemID="{A0711466-E35B-4BC8-9D78-F22A16B52B85}">
  <ds:schemaRefs>
    <ds:schemaRef ds:uri="http://schemas.microsoft.com/sharepoint/v3/contenttype/forms"/>
  </ds:schemaRefs>
</ds:datastoreItem>
</file>

<file path=customXml/itemProps3.xml><?xml version="1.0" encoding="utf-8"?>
<ds:datastoreItem xmlns:ds="http://schemas.openxmlformats.org/officeDocument/2006/customXml" ds:itemID="{138DC182-8995-4263-9D2F-2AA97AD82C7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1b72091-a4aa-4602-b592-90db4199223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0</TotalTime>
  <Words>582</Words>
  <Application>Microsoft Office PowerPoint</Application>
  <PresentationFormat>Widescreen</PresentationFormat>
  <Paragraphs>82</Paragraphs>
  <Slides>9</Slides>
  <Notes>5</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9</vt:i4>
      </vt:variant>
    </vt:vector>
  </HeadingPairs>
  <TitlesOfParts>
    <vt:vector size="15" baseType="lpstr">
      <vt:lpstr>Arial</vt:lpstr>
      <vt:lpstr>Calibri</vt:lpstr>
      <vt:lpstr>Segoe UI</vt:lpstr>
      <vt:lpstr>Segoe UI Light</vt:lpstr>
      <vt:lpstr>Office Theme</vt:lpstr>
      <vt:lpstr>Microsoft Excel Worksheet</vt:lpstr>
      <vt:lpstr>PowerPoint Presentation</vt:lpstr>
      <vt:lpstr>PowerPoint Presentation</vt:lpstr>
      <vt:lpstr>Training Plan</vt:lpstr>
      <vt:lpstr>Training Outcome</vt:lpstr>
      <vt:lpstr>Training Outcome – Sample Certificates</vt:lpstr>
      <vt:lpstr>PowerPoint Presentation</vt:lpstr>
      <vt:lpstr>PowerPoint Presentation</vt:lpstr>
      <vt:lpstr>Notes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2015-01-07T05:08:25Z</dcterms:created>
  <dcterms:modified xsi:type="dcterms:W3CDTF">2016-08-20T08:05:24Z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0x0101008F12DCFCE37BA3439EC9519493F731D2</vt:lpwstr>
  </property>
</Properties>
</file>